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28" r:id="rId1"/>
  </p:sldMasterIdLst>
  <p:notesMasterIdLst>
    <p:notesMasterId r:id="rId21"/>
  </p:notesMasterIdLst>
  <p:sldIdLst>
    <p:sldId id="256" r:id="rId2"/>
    <p:sldId id="295" r:id="rId3"/>
    <p:sldId id="284" r:id="rId4"/>
    <p:sldId id="291" r:id="rId5"/>
    <p:sldId id="293" r:id="rId6"/>
    <p:sldId id="257" r:id="rId7"/>
    <p:sldId id="285" r:id="rId8"/>
    <p:sldId id="289" r:id="rId9"/>
    <p:sldId id="299" r:id="rId10"/>
    <p:sldId id="275" r:id="rId11"/>
    <p:sldId id="273" r:id="rId12"/>
    <p:sldId id="297" r:id="rId13"/>
    <p:sldId id="301" r:id="rId14"/>
    <p:sldId id="300" r:id="rId15"/>
    <p:sldId id="274" r:id="rId16"/>
    <p:sldId id="303" r:id="rId17"/>
    <p:sldId id="294" r:id="rId18"/>
    <p:sldId id="288" r:id="rId19"/>
    <p:sldId id="305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FF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jpg"/><Relationship Id="rId4" Type="http://schemas.openxmlformats.org/officeDocument/2006/relationships/image" Target="../media/image14.jp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jpg"/><Relationship Id="rId4" Type="http://schemas.openxmlformats.org/officeDocument/2006/relationships/image" Target="../media/image14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E42E5A-3B4A-4C91-B58A-52ECEFC64CCC}" type="doc">
      <dgm:prSet loTypeId="urn:microsoft.com/office/officeart/2008/layout/PictureStrip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8F93D38-40F4-4455-89DE-63E27CF7CEA1}">
      <dgm:prSet phldrT="[Текст]"/>
      <dgm:spPr/>
      <dgm:t>
        <a:bodyPr/>
        <a:lstStyle/>
        <a:p>
          <a:r>
            <a:rPr lang="uk-UA" dirty="0" smtClean="0"/>
            <a:t>Декларативні та практичні засади інклюзивного навчання дітей з особливими освітніми потребами у німецькій школі.</a:t>
          </a:r>
          <a:endParaRPr lang="ru-RU" dirty="0"/>
        </a:p>
      </dgm:t>
    </dgm:pt>
    <dgm:pt modelId="{AD83589C-BB42-4E13-89FD-F8A1E2126B51}" type="parTrans" cxnId="{08970BC5-B3CC-43D7-B99A-E24737DB6A58}">
      <dgm:prSet/>
      <dgm:spPr/>
      <dgm:t>
        <a:bodyPr/>
        <a:lstStyle/>
        <a:p>
          <a:endParaRPr lang="ru-RU"/>
        </a:p>
      </dgm:t>
    </dgm:pt>
    <dgm:pt modelId="{FE96FCF5-A596-499B-8D34-6820E2666BCB}" type="sibTrans" cxnId="{08970BC5-B3CC-43D7-B99A-E24737DB6A58}">
      <dgm:prSet/>
      <dgm:spPr/>
      <dgm:t>
        <a:bodyPr/>
        <a:lstStyle/>
        <a:p>
          <a:endParaRPr lang="ru-RU"/>
        </a:p>
      </dgm:t>
    </dgm:pt>
    <dgm:pt modelId="{12494BCF-FA3F-4203-9065-E10B5A11AD53}">
      <dgm:prSet phldrT="[Текст]"/>
      <dgm:spPr/>
      <dgm:t>
        <a:bodyPr/>
        <a:lstStyle/>
        <a:p>
          <a:r>
            <a:rPr lang="uk-UA" dirty="0" smtClean="0"/>
            <a:t>Командна робота педагогічних працівників в інклюзивних класах та участь в ній логопеда.</a:t>
          </a:r>
          <a:endParaRPr lang="ru-RU" dirty="0"/>
        </a:p>
      </dgm:t>
    </dgm:pt>
    <dgm:pt modelId="{98003950-F00B-4D23-8ED4-6254985F4487}" type="parTrans" cxnId="{3A5223A7-15BF-43E7-BC66-BF9020BC1193}">
      <dgm:prSet/>
      <dgm:spPr/>
      <dgm:t>
        <a:bodyPr/>
        <a:lstStyle/>
        <a:p>
          <a:endParaRPr lang="ru-RU"/>
        </a:p>
      </dgm:t>
    </dgm:pt>
    <dgm:pt modelId="{F1226041-2689-48E2-B137-83BB1FE8E540}" type="sibTrans" cxnId="{3A5223A7-15BF-43E7-BC66-BF9020BC1193}">
      <dgm:prSet/>
      <dgm:spPr/>
      <dgm:t>
        <a:bodyPr/>
        <a:lstStyle/>
        <a:p>
          <a:endParaRPr lang="ru-RU"/>
        </a:p>
      </dgm:t>
    </dgm:pt>
    <dgm:pt modelId="{BF2D0202-3BCA-4BDD-80CA-8B3F1E050B4E}">
      <dgm:prSet phldrT="[Текст]"/>
      <dgm:spPr/>
      <dgm:t>
        <a:bodyPr/>
        <a:lstStyle/>
        <a:p>
          <a:r>
            <a:rPr lang="uk-UA" dirty="0" smtClean="0"/>
            <a:t>Логопедична допомога дітям з особливими потребами в німецькій школі, країні.</a:t>
          </a:r>
          <a:endParaRPr lang="ru-RU" dirty="0"/>
        </a:p>
      </dgm:t>
    </dgm:pt>
    <dgm:pt modelId="{2495A57A-3745-4D86-850D-EB38EE40C324}" type="parTrans" cxnId="{15D5FAEB-C013-402A-BD9D-211A2E3E146B}">
      <dgm:prSet/>
      <dgm:spPr/>
      <dgm:t>
        <a:bodyPr/>
        <a:lstStyle/>
        <a:p>
          <a:endParaRPr lang="ru-RU"/>
        </a:p>
      </dgm:t>
    </dgm:pt>
    <dgm:pt modelId="{3D5F5AAD-04CD-4AC1-BD3D-6DE23C9F546F}" type="sibTrans" cxnId="{15D5FAEB-C013-402A-BD9D-211A2E3E146B}">
      <dgm:prSet/>
      <dgm:spPr/>
      <dgm:t>
        <a:bodyPr/>
        <a:lstStyle/>
        <a:p>
          <a:endParaRPr lang="ru-RU"/>
        </a:p>
      </dgm:t>
    </dgm:pt>
    <dgm:pt modelId="{54920D53-4668-480B-8286-7C0B40DE1DD9}">
      <dgm:prSet/>
      <dgm:spPr/>
      <dgm:t>
        <a:bodyPr/>
        <a:lstStyle/>
        <a:p>
          <a:r>
            <a:rPr lang="uk-UA" dirty="0" smtClean="0"/>
            <a:t>Окремі аспекти фахової підготовки та професійної діяльності логопедів в Німеччині.</a:t>
          </a:r>
          <a:endParaRPr lang="ru-RU" dirty="0"/>
        </a:p>
      </dgm:t>
    </dgm:pt>
    <dgm:pt modelId="{D5146422-8A31-4511-9642-C00974F55590}" type="parTrans" cxnId="{CDCB6664-2B06-4BD2-A454-89C7BAD46487}">
      <dgm:prSet/>
      <dgm:spPr/>
      <dgm:t>
        <a:bodyPr/>
        <a:lstStyle/>
        <a:p>
          <a:endParaRPr lang="ru-RU"/>
        </a:p>
      </dgm:t>
    </dgm:pt>
    <dgm:pt modelId="{6AD9C5F4-E785-4C9E-91C8-4779EBAC5307}" type="sibTrans" cxnId="{CDCB6664-2B06-4BD2-A454-89C7BAD46487}">
      <dgm:prSet/>
      <dgm:spPr/>
      <dgm:t>
        <a:bodyPr/>
        <a:lstStyle/>
        <a:p>
          <a:endParaRPr lang="ru-RU"/>
        </a:p>
      </dgm:t>
    </dgm:pt>
    <dgm:pt modelId="{1FE8869C-7EE1-42A0-A5F6-FACEE6C24E52}" type="pres">
      <dgm:prSet presAssocID="{B2E42E5A-3B4A-4C91-B58A-52ECEFC64CC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2B9DAA-42FA-4043-B3E0-F9A1D4D0EB89}" type="pres">
      <dgm:prSet presAssocID="{58F93D38-40F4-4455-89DE-63E27CF7CEA1}" presName="composite" presStyleCnt="0"/>
      <dgm:spPr/>
    </dgm:pt>
    <dgm:pt modelId="{B9BD8B81-9B71-4CAE-A956-012A9829CAE2}" type="pres">
      <dgm:prSet presAssocID="{58F93D38-40F4-4455-89DE-63E27CF7CEA1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D6EC02-B9C8-4A9B-866B-5077AA073E7A}" type="pres">
      <dgm:prSet presAssocID="{58F93D38-40F4-4455-89DE-63E27CF7CEA1}" presName="rect2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ru-RU"/>
        </a:p>
      </dgm:t>
    </dgm:pt>
    <dgm:pt modelId="{685E3579-CF86-44ED-9CE3-D277FA534DA9}" type="pres">
      <dgm:prSet presAssocID="{FE96FCF5-A596-499B-8D34-6820E2666BCB}" presName="sibTrans" presStyleCnt="0"/>
      <dgm:spPr/>
    </dgm:pt>
    <dgm:pt modelId="{06C1FAC6-392B-447E-8C88-C01D86934883}" type="pres">
      <dgm:prSet presAssocID="{12494BCF-FA3F-4203-9065-E10B5A11AD53}" presName="composite" presStyleCnt="0"/>
      <dgm:spPr/>
    </dgm:pt>
    <dgm:pt modelId="{4CA653C9-C909-4ABC-9E5F-4AF1071C894B}" type="pres">
      <dgm:prSet presAssocID="{12494BCF-FA3F-4203-9065-E10B5A11AD53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E76578-9041-4E94-8CDA-391C6534C352}" type="pres">
      <dgm:prSet presAssocID="{12494BCF-FA3F-4203-9065-E10B5A11AD53}" presName="rect2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3000" r="-53000"/>
          </a:stretch>
        </a:blipFill>
      </dgm:spPr>
      <dgm:t>
        <a:bodyPr/>
        <a:lstStyle/>
        <a:p>
          <a:endParaRPr lang="ru-RU"/>
        </a:p>
      </dgm:t>
    </dgm:pt>
    <dgm:pt modelId="{E619CB6F-B784-47ED-ACFA-944CB1DF8F0B}" type="pres">
      <dgm:prSet presAssocID="{F1226041-2689-48E2-B137-83BB1FE8E540}" presName="sibTrans" presStyleCnt="0"/>
      <dgm:spPr/>
    </dgm:pt>
    <dgm:pt modelId="{0A125227-1844-4C68-B211-D33D1AE7B756}" type="pres">
      <dgm:prSet presAssocID="{BF2D0202-3BCA-4BDD-80CA-8B3F1E050B4E}" presName="composite" presStyleCnt="0"/>
      <dgm:spPr/>
    </dgm:pt>
    <dgm:pt modelId="{3E2D709E-7A72-4F54-A277-C51E01474EC8}" type="pres">
      <dgm:prSet presAssocID="{BF2D0202-3BCA-4BDD-80CA-8B3F1E050B4E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A77856-A5DD-465D-B0B7-FE3197F22251}" type="pres">
      <dgm:prSet presAssocID="{BF2D0202-3BCA-4BDD-80CA-8B3F1E050B4E}" presName="rect2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1000" r="-71000"/>
          </a:stretch>
        </a:blipFill>
      </dgm:spPr>
      <dgm:t>
        <a:bodyPr/>
        <a:lstStyle/>
        <a:p>
          <a:endParaRPr lang="ru-RU"/>
        </a:p>
      </dgm:t>
    </dgm:pt>
    <dgm:pt modelId="{24CA85B4-694F-4A09-AC60-06C23FD9FBD0}" type="pres">
      <dgm:prSet presAssocID="{3D5F5AAD-04CD-4AC1-BD3D-6DE23C9F546F}" presName="sibTrans" presStyleCnt="0"/>
      <dgm:spPr/>
    </dgm:pt>
    <dgm:pt modelId="{CF1DEDEA-E3D7-4C83-8F84-34654D524C24}" type="pres">
      <dgm:prSet presAssocID="{54920D53-4668-480B-8286-7C0B40DE1DD9}" presName="composite" presStyleCnt="0"/>
      <dgm:spPr/>
    </dgm:pt>
    <dgm:pt modelId="{51FBCD9C-2266-4112-9221-004BA46E2A7E}" type="pres">
      <dgm:prSet presAssocID="{54920D53-4668-480B-8286-7C0B40DE1DD9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AE5241-7A9D-49A9-BEB7-22DBE69E620F}" type="pres">
      <dgm:prSet presAssocID="{54920D53-4668-480B-8286-7C0B40DE1DD9}" presName="rect2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ru-RU"/>
        </a:p>
      </dgm:t>
    </dgm:pt>
  </dgm:ptLst>
  <dgm:cxnLst>
    <dgm:cxn modelId="{CDCB6664-2B06-4BD2-A454-89C7BAD46487}" srcId="{B2E42E5A-3B4A-4C91-B58A-52ECEFC64CCC}" destId="{54920D53-4668-480B-8286-7C0B40DE1DD9}" srcOrd="3" destOrd="0" parTransId="{D5146422-8A31-4511-9642-C00974F55590}" sibTransId="{6AD9C5F4-E785-4C9E-91C8-4779EBAC5307}"/>
    <dgm:cxn modelId="{E02793BE-7B6B-43E7-96EF-2893D8860EE1}" type="presOf" srcId="{B2E42E5A-3B4A-4C91-B58A-52ECEFC64CCC}" destId="{1FE8869C-7EE1-42A0-A5F6-FACEE6C24E52}" srcOrd="0" destOrd="0" presId="urn:microsoft.com/office/officeart/2008/layout/PictureStrips"/>
    <dgm:cxn modelId="{E3D6BD92-068A-4EFF-8910-93C6BDE1D1F5}" type="presOf" srcId="{54920D53-4668-480B-8286-7C0B40DE1DD9}" destId="{51FBCD9C-2266-4112-9221-004BA46E2A7E}" srcOrd="0" destOrd="0" presId="urn:microsoft.com/office/officeart/2008/layout/PictureStrips"/>
    <dgm:cxn modelId="{08970BC5-B3CC-43D7-B99A-E24737DB6A58}" srcId="{B2E42E5A-3B4A-4C91-B58A-52ECEFC64CCC}" destId="{58F93D38-40F4-4455-89DE-63E27CF7CEA1}" srcOrd="0" destOrd="0" parTransId="{AD83589C-BB42-4E13-89FD-F8A1E2126B51}" sibTransId="{FE96FCF5-A596-499B-8D34-6820E2666BCB}"/>
    <dgm:cxn modelId="{AFBF7F13-9061-4722-9586-532E7C57EF60}" type="presOf" srcId="{58F93D38-40F4-4455-89DE-63E27CF7CEA1}" destId="{B9BD8B81-9B71-4CAE-A956-012A9829CAE2}" srcOrd="0" destOrd="0" presId="urn:microsoft.com/office/officeart/2008/layout/PictureStrips"/>
    <dgm:cxn modelId="{15D5FAEB-C013-402A-BD9D-211A2E3E146B}" srcId="{B2E42E5A-3B4A-4C91-B58A-52ECEFC64CCC}" destId="{BF2D0202-3BCA-4BDD-80CA-8B3F1E050B4E}" srcOrd="2" destOrd="0" parTransId="{2495A57A-3745-4D86-850D-EB38EE40C324}" sibTransId="{3D5F5AAD-04CD-4AC1-BD3D-6DE23C9F546F}"/>
    <dgm:cxn modelId="{D4095440-98D0-48B2-887B-13BF6BC44D51}" type="presOf" srcId="{BF2D0202-3BCA-4BDD-80CA-8B3F1E050B4E}" destId="{3E2D709E-7A72-4F54-A277-C51E01474EC8}" srcOrd="0" destOrd="0" presId="urn:microsoft.com/office/officeart/2008/layout/PictureStrips"/>
    <dgm:cxn modelId="{3A5223A7-15BF-43E7-BC66-BF9020BC1193}" srcId="{B2E42E5A-3B4A-4C91-B58A-52ECEFC64CCC}" destId="{12494BCF-FA3F-4203-9065-E10B5A11AD53}" srcOrd="1" destOrd="0" parTransId="{98003950-F00B-4D23-8ED4-6254985F4487}" sibTransId="{F1226041-2689-48E2-B137-83BB1FE8E540}"/>
    <dgm:cxn modelId="{1425C3C0-2DC0-4C33-897B-73DDEF666EED}" type="presOf" srcId="{12494BCF-FA3F-4203-9065-E10B5A11AD53}" destId="{4CA653C9-C909-4ABC-9E5F-4AF1071C894B}" srcOrd="0" destOrd="0" presId="urn:microsoft.com/office/officeart/2008/layout/PictureStrips"/>
    <dgm:cxn modelId="{064B80BF-CE82-4709-8C93-AB71CF482557}" type="presParOf" srcId="{1FE8869C-7EE1-42A0-A5F6-FACEE6C24E52}" destId="{762B9DAA-42FA-4043-B3E0-F9A1D4D0EB89}" srcOrd="0" destOrd="0" presId="urn:microsoft.com/office/officeart/2008/layout/PictureStrips"/>
    <dgm:cxn modelId="{D7101091-99D3-4C4F-BB17-BF9E1B7C67F6}" type="presParOf" srcId="{762B9DAA-42FA-4043-B3E0-F9A1D4D0EB89}" destId="{B9BD8B81-9B71-4CAE-A956-012A9829CAE2}" srcOrd="0" destOrd="0" presId="urn:microsoft.com/office/officeart/2008/layout/PictureStrips"/>
    <dgm:cxn modelId="{4B95B201-7D42-4EA1-B860-C20F8CA04956}" type="presParOf" srcId="{762B9DAA-42FA-4043-B3E0-F9A1D4D0EB89}" destId="{9AD6EC02-B9C8-4A9B-866B-5077AA073E7A}" srcOrd="1" destOrd="0" presId="urn:microsoft.com/office/officeart/2008/layout/PictureStrips"/>
    <dgm:cxn modelId="{C2058E57-2F60-4189-824F-2BDBFBD7A2F1}" type="presParOf" srcId="{1FE8869C-7EE1-42A0-A5F6-FACEE6C24E52}" destId="{685E3579-CF86-44ED-9CE3-D277FA534DA9}" srcOrd="1" destOrd="0" presId="urn:microsoft.com/office/officeart/2008/layout/PictureStrips"/>
    <dgm:cxn modelId="{02F9CB86-EFA5-4D4E-A46E-C02C441A088C}" type="presParOf" srcId="{1FE8869C-7EE1-42A0-A5F6-FACEE6C24E52}" destId="{06C1FAC6-392B-447E-8C88-C01D86934883}" srcOrd="2" destOrd="0" presId="urn:microsoft.com/office/officeart/2008/layout/PictureStrips"/>
    <dgm:cxn modelId="{7E363EC0-5328-4FCA-B733-AAF9BF19281E}" type="presParOf" srcId="{06C1FAC6-392B-447E-8C88-C01D86934883}" destId="{4CA653C9-C909-4ABC-9E5F-4AF1071C894B}" srcOrd="0" destOrd="0" presId="urn:microsoft.com/office/officeart/2008/layout/PictureStrips"/>
    <dgm:cxn modelId="{1B7846A2-6E39-43D6-8C9F-343B96B1841F}" type="presParOf" srcId="{06C1FAC6-392B-447E-8C88-C01D86934883}" destId="{BDE76578-9041-4E94-8CDA-391C6534C352}" srcOrd="1" destOrd="0" presId="urn:microsoft.com/office/officeart/2008/layout/PictureStrips"/>
    <dgm:cxn modelId="{5F120F70-FBBC-4DBC-9B0D-9897D9D8551C}" type="presParOf" srcId="{1FE8869C-7EE1-42A0-A5F6-FACEE6C24E52}" destId="{E619CB6F-B784-47ED-ACFA-944CB1DF8F0B}" srcOrd="3" destOrd="0" presId="urn:microsoft.com/office/officeart/2008/layout/PictureStrips"/>
    <dgm:cxn modelId="{B2A490F6-A682-4C71-9BE9-29A538479BB4}" type="presParOf" srcId="{1FE8869C-7EE1-42A0-A5F6-FACEE6C24E52}" destId="{0A125227-1844-4C68-B211-D33D1AE7B756}" srcOrd="4" destOrd="0" presId="urn:microsoft.com/office/officeart/2008/layout/PictureStrips"/>
    <dgm:cxn modelId="{CF6053B3-73BB-46E2-9DC2-C3D587119DE3}" type="presParOf" srcId="{0A125227-1844-4C68-B211-D33D1AE7B756}" destId="{3E2D709E-7A72-4F54-A277-C51E01474EC8}" srcOrd="0" destOrd="0" presId="urn:microsoft.com/office/officeart/2008/layout/PictureStrips"/>
    <dgm:cxn modelId="{AC9740BC-DBC5-4D80-8D76-3C14F44B1231}" type="presParOf" srcId="{0A125227-1844-4C68-B211-D33D1AE7B756}" destId="{23A77856-A5DD-465D-B0B7-FE3197F22251}" srcOrd="1" destOrd="0" presId="urn:microsoft.com/office/officeart/2008/layout/PictureStrips"/>
    <dgm:cxn modelId="{0FB18F51-C7A1-4494-9161-2ABE7CF84002}" type="presParOf" srcId="{1FE8869C-7EE1-42A0-A5F6-FACEE6C24E52}" destId="{24CA85B4-694F-4A09-AC60-06C23FD9FBD0}" srcOrd="5" destOrd="0" presId="urn:microsoft.com/office/officeart/2008/layout/PictureStrips"/>
    <dgm:cxn modelId="{85B4526D-60E1-41A3-B18E-05CA590C7202}" type="presParOf" srcId="{1FE8869C-7EE1-42A0-A5F6-FACEE6C24E52}" destId="{CF1DEDEA-E3D7-4C83-8F84-34654D524C24}" srcOrd="6" destOrd="0" presId="urn:microsoft.com/office/officeart/2008/layout/PictureStrips"/>
    <dgm:cxn modelId="{AA79F971-D246-4EA0-A89B-E4AA884ED21D}" type="presParOf" srcId="{CF1DEDEA-E3D7-4C83-8F84-34654D524C24}" destId="{51FBCD9C-2266-4112-9221-004BA46E2A7E}" srcOrd="0" destOrd="0" presId="urn:microsoft.com/office/officeart/2008/layout/PictureStrips"/>
    <dgm:cxn modelId="{3098FA29-16B3-4AEC-B5E8-67D074B80B9B}" type="presParOf" srcId="{CF1DEDEA-E3D7-4C83-8F84-34654D524C24}" destId="{14AE5241-7A9D-49A9-BEB7-22DBE69E620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2E8D0D5-4F39-4827-BEBF-F70136F49D25}" type="doc">
      <dgm:prSet loTypeId="urn:microsoft.com/office/officeart/2005/8/layout/hList6" loCatId="list" qsTypeId="urn:microsoft.com/office/officeart/2005/8/quickstyle/3d4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C4557889-E19B-4BD9-8B74-E8CA6673BCA9}">
      <dgm:prSet phldrT="[Текст]"/>
      <dgm:spPr/>
      <dgm:t>
        <a:bodyPr/>
        <a:lstStyle/>
        <a:p>
          <a:r>
            <a:rPr lang="ru-RU" dirty="0" err="1" smtClean="0"/>
            <a:t>Діти</a:t>
          </a:r>
          <a:r>
            <a:rPr lang="ru-RU" dirty="0" smtClean="0"/>
            <a:t> </a:t>
          </a:r>
          <a:r>
            <a:rPr lang="ru-RU" dirty="0" err="1" smtClean="0"/>
            <a:t>дошкільного</a:t>
          </a:r>
          <a:r>
            <a:rPr lang="ru-RU" dirty="0" smtClean="0"/>
            <a:t> </a:t>
          </a:r>
          <a:r>
            <a:rPr lang="ru-RU" dirty="0" err="1" smtClean="0"/>
            <a:t>віку</a:t>
          </a:r>
          <a:endParaRPr lang="ru-RU" dirty="0"/>
        </a:p>
      </dgm:t>
    </dgm:pt>
    <dgm:pt modelId="{DD2E01F8-914A-4B48-89C1-2EEDF9930AC0}" type="parTrans" cxnId="{78C55F24-48BE-4E40-9920-B889FC369DB9}">
      <dgm:prSet/>
      <dgm:spPr/>
      <dgm:t>
        <a:bodyPr/>
        <a:lstStyle/>
        <a:p>
          <a:endParaRPr lang="ru-RU"/>
        </a:p>
      </dgm:t>
    </dgm:pt>
    <dgm:pt modelId="{7BBF4E15-B030-4826-B738-221FF3FD964E}" type="sibTrans" cxnId="{78C55F24-48BE-4E40-9920-B889FC369DB9}">
      <dgm:prSet/>
      <dgm:spPr/>
      <dgm:t>
        <a:bodyPr/>
        <a:lstStyle/>
        <a:p>
          <a:endParaRPr lang="ru-RU"/>
        </a:p>
      </dgm:t>
    </dgm:pt>
    <dgm:pt modelId="{0F99BA54-D194-43C8-B697-22F51505A29C}">
      <dgm:prSet phldrT="[Текст]"/>
      <dgm:spPr/>
      <dgm:t>
        <a:bodyPr/>
        <a:lstStyle/>
        <a:p>
          <a:r>
            <a:rPr lang="ru-RU" dirty="0" err="1" smtClean="0"/>
            <a:t>двомовність</a:t>
          </a:r>
          <a:endParaRPr lang="ru-RU" dirty="0"/>
        </a:p>
      </dgm:t>
    </dgm:pt>
    <dgm:pt modelId="{79331780-36B3-4A68-94B5-D99B22BE839C}" type="parTrans" cxnId="{F7C98FF7-64A0-41B8-8C2D-1E1391BBA92F}">
      <dgm:prSet/>
      <dgm:spPr/>
      <dgm:t>
        <a:bodyPr/>
        <a:lstStyle/>
        <a:p>
          <a:endParaRPr lang="ru-RU"/>
        </a:p>
      </dgm:t>
    </dgm:pt>
    <dgm:pt modelId="{8CE419B1-D562-4C4F-B5A1-FAA6D967E58F}" type="sibTrans" cxnId="{F7C98FF7-64A0-41B8-8C2D-1E1391BBA92F}">
      <dgm:prSet/>
      <dgm:spPr/>
      <dgm:t>
        <a:bodyPr/>
        <a:lstStyle/>
        <a:p>
          <a:endParaRPr lang="ru-RU"/>
        </a:p>
      </dgm:t>
    </dgm:pt>
    <dgm:pt modelId="{3A4F899F-572D-4078-A771-2BDF4CF30BFE}">
      <dgm:prSet phldrT="[Текст]"/>
      <dgm:spPr/>
      <dgm:t>
        <a:bodyPr/>
        <a:lstStyle/>
        <a:p>
          <a:r>
            <a:rPr lang="ru-RU" dirty="0" err="1" smtClean="0"/>
            <a:t>Підлітки</a:t>
          </a:r>
          <a:r>
            <a:rPr lang="ru-RU" dirty="0" smtClean="0"/>
            <a:t> та </a:t>
          </a:r>
          <a:r>
            <a:rPr lang="ru-RU" dirty="0" err="1" smtClean="0"/>
            <a:t>дорослі</a:t>
          </a:r>
          <a:endParaRPr lang="ru-RU" dirty="0"/>
        </a:p>
      </dgm:t>
    </dgm:pt>
    <dgm:pt modelId="{4EAD46FE-22A6-4714-8048-753D91C65921}" type="parTrans" cxnId="{8ECE04EF-8D61-4BEA-99DC-E13332B00310}">
      <dgm:prSet/>
      <dgm:spPr/>
      <dgm:t>
        <a:bodyPr/>
        <a:lstStyle/>
        <a:p>
          <a:endParaRPr lang="ru-RU"/>
        </a:p>
      </dgm:t>
    </dgm:pt>
    <dgm:pt modelId="{492CBC16-0279-45A2-9958-217C9B429331}" type="sibTrans" cxnId="{8ECE04EF-8D61-4BEA-99DC-E13332B00310}">
      <dgm:prSet/>
      <dgm:spPr/>
      <dgm:t>
        <a:bodyPr/>
        <a:lstStyle/>
        <a:p>
          <a:endParaRPr lang="ru-RU"/>
        </a:p>
      </dgm:t>
    </dgm:pt>
    <dgm:pt modelId="{58ABFBA3-6752-4C72-A9A4-8CEB8B41492F}">
      <dgm:prSet phldrT="[Текст]"/>
      <dgm:spPr/>
      <dgm:t>
        <a:bodyPr/>
        <a:lstStyle/>
        <a:p>
          <a:endParaRPr lang="ru-RU" dirty="0"/>
        </a:p>
      </dgm:t>
    </dgm:pt>
    <dgm:pt modelId="{0F2DDC85-2703-4EC1-B68E-FEC238685811}" type="parTrans" cxnId="{07AF9A2F-9E63-4C19-B882-847B275C94D6}">
      <dgm:prSet/>
      <dgm:spPr/>
      <dgm:t>
        <a:bodyPr/>
        <a:lstStyle/>
        <a:p>
          <a:endParaRPr lang="ru-RU"/>
        </a:p>
      </dgm:t>
    </dgm:pt>
    <dgm:pt modelId="{C19CA50F-411D-4542-A53C-776EF8884290}" type="sibTrans" cxnId="{07AF9A2F-9E63-4C19-B882-847B275C94D6}">
      <dgm:prSet/>
      <dgm:spPr/>
      <dgm:t>
        <a:bodyPr/>
        <a:lstStyle/>
        <a:p>
          <a:endParaRPr lang="ru-RU"/>
        </a:p>
      </dgm:t>
    </dgm:pt>
    <dgm:pt modelId="{3DC9E7D9-C56D-48EA-9659-EC3F875D088D}">
      <dgm:prSet/>
      <dgm:spPr/>
      <dgm:t>
        <a:bodyPr/>
        <a:lstStyle/>
        <a:p>
          <a:r>
            <a:rPr lang="ru-RU" smtClean="0"/>
            <a:t>порушення розвитку мови</a:t>
          </a:r>
          <a:endParaRPr lang="ru-RU" dirty="0"/>
        </a:p>
      </dgm:t>
    </dgm:pt>
    <dgm:pt modelId="{5CBF90F9-3F1A-4F25-9309-D957AED70699}" type="parTrans" cxnId="{7F61BBE2-EC2E-4941-A803-FBFBDDC64AE2}">
      <dgm:prSet/>
      <dgm:spPr/>
      <dgm:t>
        <a:bodyPr/>
        <a:lstStyle/>
        <a:p>
          <a:endParaRPr lang="ru-RU"/>
        </a:p>
      </dgm:t>
    </dgm:pt>
    <dgm:pt modelId="{D90C85FE-DAA7-4987-BBF8-61A50997CCE5}" type="sibTrans" cxnId="{7F61BBE2-EC2E-4941-A803-FBFBDDC64AE2}">
      <dgm:prSet/>
      <dgm:spPr/>
      <dgm:t>
        <a:bodyPr/>
        <a:lstStyle/>
        <a:p>
          <a:endParaRPr lang="ru-RU"/>
        </a:p>
      </dgm:t>
    </dgm:pt>
    <dgm:pt modelId="{E9061183-5C61-4A34-9F04-E3171E491ABB}">
      <dgm:prSet/>
      <dgm:spPr/>
      <dgm:t>
        <a:bodyPr/>
        <a:lstStyle/>
        <a:p>
          <a:r>
            <a:rPr lang="ru-RU" smtClean="0"/>
            <a:t>німецька як друга мова</a:t>
          </a:r>
          <a:endParaRPr lang="ru-RU" dirty="0"/>
        </a:p>
      </dgm:t>
    </dgm:pt>
    <dgm:pt modelId="{18CF7BD6-2F55-4E55-89DD-8A82134E4AE3}" type="parTrans" cxnId="{2F94EEF1-8584-45D8-A524-72BD4815BA5E}">
      <dgm:prSet/>
      <dgm:spPr/>
      <dgm:t>
        <a:bodyPr/>
        <a:lstStyle/>
        <a:p>
          <a:endParaRPr lang="ru-RU"/>
        </a:p>
      </dgm:t>
    </dgm:pt>
    <dgm:pt modelId="{B77B65E8-093E-4DC6-85DF-62D6AFAD7E49}" type="sibTrans" cxnId="{2F94EEF1-8584-45D8-A524-72BD4815BA5E}">
      <dgm:prSet/>
      <dgm:spPr/>
      <dgm:t>
        <a:bodyPr/>
        <a:lstStyle/>
        <a:p>
          <a:endParaRPr lang="ru-RU"/>
        </a:p>
      </dgm:t>
    </dgm:pt>
    <dgm:pt modelId="{9F589F7E-DB10-4BFB-BE68-164BED4FDA5E}">
      <dgm:prSet/>
      <dgm:spPr/>
      <dgm:t>
        <a:bodyPr/>
        <a:lstStyle/>
        <a:p>
          <a:r>
            <a:rPr lang="ru-RU" smtClean="0"/>
            <a:t>порушення мови</a:t>
          </a:r>
          <a:endParaRPr lang="ru-RU" dirty="0"/>
        </a:p>
      </dgm:t>
    </dgm:pt>
    <dgm:pt modelId="{11BA3383-4897-4AB8-B08B-08597EA98829}" type="parTrans" cxnId="{5527B454-06AF-454B-8056-C0B4EE04D4D3}">
      <dgm:prSet/>
      <dgm:spPr/>
      <dgm:t>
        <a:bodyPr/>
        <a:lstStyle/>
        <a:p>
          <a:endParaRPr lang="ru-RU"/>
        </a:p>
      </dgm:t>
    </dgm:pt>
    <dgm:pt modelId="{CDC91732-01EF-47D2-A03A-92824CFE7098}" type="sibTrans" cxnId="{5527B454-06AF-454B-8056-C0B4EE04D4D3}">
      <dgm:prSet/>
      <dgm:spPr/>
      <dgm:t>
        <a:bodyPr/>
        <a:lstStyle/>
        <a:p>
          <a:endParaRPr lang="ru-RU"/>
        </a:p>
      </dgm:t>
    </dgm:pt>
    <dgm:pt modelId="{05F9DB7E-4665-4310-962F-0675EF230D17}">
      <dgm:prSet/>
      <dgm:spPr/>
      <dgm:t>
        <a:bodyPr/>
        <a:lstStyle/>
        <a:p>
          <a:r>
            <a:rPr lang="ru-RU" smtClean="0"/>
            <a:t>порушення ковтання </a:t>
          </a:r>
          <a:endParaRPr lang="ru-RU" dirty="0"/>
        </a:p>
      </dgm:t>
    </dgm:pt>
    <dgm:pt modelId="{E433FBF4-E4DD-4326-92D5-B3935E61AF09}" type="parTrans" cxnId="{B10F10C6-567A-4864-A853-C839E01B98B9}">
      <dgm:prSet/>
      <dgm:spPr/>
      <dgm:t>
        <a:bodyPr/>
        <a:lstStyle/>
        <a:p>
          <a:endParaRPr lang="ru-RU"/>
        </a:p>
      </dgm:t>
    </dgm:pt>
    <dgm:pt modelId="{4C70432A-BF8C-491E-988E-B2F4A0B0C99D}" type="sibTrans" cxnId="{B10F10C6-567A-4864-A853-C839E01B98B9}">
      <dgm:prSet/>
      <dgm:spPr/>
      <dgm:t>
        <a:bodyPr/>
        <a:lstStyle/>
        <a:p>
          <a:endParaRPr lang="ru-RU"/>
        </a:p>
      </dgm:t>
    </dgm:pt>
    <dgm:pt modelId="{B6C1BBB8-C5BF-4275-BBBA-1364E289BD8E}">
      <dgm:prSet/>
      <dgm:spPr/>
      <dgm:t>
        <a:bodyPr/>
        <a:lstStyle/>
        <a:p>
          <a:r>
            <a:rPr lang="ru-RU" smtClean="0"/>
            <a:t>дислексія</a:t>
          </a:r>
          <a:endParaRPr lang="ru-RU" dirty="0"/>
        </a:p>
      </dgm:t>
    </dgm:pt>
    <dgm:pt modelId="{72D24CA2-D44B-4BE1-B56E-1926F4D2564D}" type="parTrans" cxnId="{415EE294-BAD7-4BF0-A89C-961A93BB620E}">
      <dgm:prSet/>
      <dgm:spPr/>
      <dgm:t>
        <a:bodyPr/>
        <a:lstStyle/>
        <a:p>
          <a:endParaRPr lang="ru-RU"/>
        </a:p>
      </dgm:t>
    </dgm:pt>
    <dgm:pt modelId="{D1F7E5EB-E09C-4B74-8261-0A3535721C81}" type="sibTrans" cxnId="{415EE294-BAD7-4BF0-A89C-961A93BB620E}">
      <dgm:prSet/>
      <dgm:spPr/>
      <dgm:t>
        <a:bodyPr/>
        <a:lstStyle/>
        <a:p>
          <a:endParaRPr lang="ru-RU"/>
        </a:p>
      </dgm:t>
    </dgm:pt>
    <dgm:pt modelId="{3C08C4D6-9DC2-45D8-AB78-91A5605BD262}">
      <dgm:prSet/>
      <dgm:spPr/>
      <dgm:t>
        <a:bodyPr/>
        <a:lstStyle/>
        <a:p>
          <a:r>
            <a:rPr lang="ru-RU" smtClean="0"/>
            <a:t>заїкання </a:t>
          </a:r>
          <a:endParaRPr lang="ru-RU" dirty="0"/>
        </a:p>
      </dgm:t>
    </dgm:pt>
    <dgm:pt modelId="{838AAD5D-79EB-479D-8BB9-ADF532178F8C}" type="parTrans" cxnId="{87E81247-B6C7-413A-B98E-3C68D90728B1}">
      <dgm:prSet/>
      <dgm:spPr/>
      <dgm:t>
        <a:bodyPr/>
        <a:lstStyle/>
        <a:p>
          <a:endParaRPr lang="ru-RU"/>
        </a:p>
      </dgm:t>
    </dgm:pt>
    <dgm:pt modelId="{0E13FA67-FC02-447E-A789-5C2168318E5F}" type="sibTrans" cxnId="{87E81247-B6C7-413A-B98E-3C68D90728B1}">
      <dgm:prSet/>
      <dgm:spPr/>
      <dgm:t>
        <a:bodyPr/>
        <a:lstStyle/>
        <a:p>
          <a:endParaRPr lang="ru-RU"/>
        </a:p>
      </dgm:t>
    </dgm:pt>
    <dgm:pt modelId="{91D805AF-91FE-4B1C-9001-700BC9C41D2E}">
      <dgm:prSet/>
      <dgm:spPr/>
      <dgm:t>
        <a:bodyPr/>
        <a:lstStyle/>
        <a:p>
          <a:r>
            <a:rPr lang="uk-UA" dirty="0" smtClean="0"/>
            <a:t>п</a:t>
          </a:r>
          <a:r>
            <a:rPr lang="ru-RU" dirty="0" err="1" smtClean="0"/>
            <a:t>ізній</a:t>
          </a:r>
          <a:r>
            <a:rPr lang="ru-RU" dirty="0" smtClean="0"/>
            <a:t> початок </a:t>
          </a:r>
          <a:r>
            <a:rPr lang="ru-RU" dirty="0" err="1" smtClean="0"/>
            <a:t>мов</a:t>
          </a:r>
          <a:r>
            <a:rPr lang="uk-UA" dirty="0" err="1" smtClean="0"/>
            <a:t>лення</a:t>
          </a:r>
          <a:endParaRPr lang="ru-RU" dirty="0"/>
        </a:p>
      </dgm:t>
    </dgm:pt>
    <dgm:pt modelId="{539ED0AF-ADE7-4E2E-8513-8950FC22F5E1}" type="parTrans" cxnId="{4B573F4E-D029-43F2-A827-1DC048184AEB}">
      <dgm:prSet/>
      <dgm:spPr/>
      <dgm:t>
        <a:bodyPr/>
        <a:lstStyle/>
        <a:p>
          <a:endParaRPr lang="ru-RU"/>
        </a:p>
      </dgm:t>
    </dgm:pt>
    <dgm:pt modelId="{883F8854-E1E2-4B23-B232-38AE531EB632}" type="sibTrans" cxnId="{4B573F4E-D029-43F2-A827-1DC048184AEB}">
      <dgm:prSet/>
      <dgm:spPr/>
      <dgm:t>
        <a:bodyPr/>
        <a:lstStyle/>
        <a:p>
          <a:endParaRPr lang="ru-RU"/>
        </a:p>
      </dgm:t>
    </dgm:pt>
    <dgm:pt modelId="{7843F5C5-3EE4-4143-8DEC-FA837AB13A37}">
      <dgm:prSet/>
      <dgm:spPr/>
      <dgm:t>
        <a:bodyPr/>
        <a:lstStyle/>
        <a:p>
          <a:r>
            <a:rPr lang="ru-RU" smtClean="0"/>
            <a:t>порушення голосу</a:t>
          </a:r>
          <a:endParaRPr lang="ru-RU"/>
        </a:p>
      </dgm:t>
    </dgm:pt>
    <dgm:pt modelId="{7783B87B-88FB-4457-9DBD-A37EF8985421}" type="parTrans" cxnId="{89A439CF-B653-476F-B879-7424B418DCBD}">
      <dgm:prSet/>
      <dgm:spPr/>
      <dgm:t>
        <a:bodyPr/>
        <a:lstStyle/>
        <a:p>
          <a:endParaRPr lang="ru-RU"/>
        </a:p>
      </dgm:t>
    </dgm:pt>
    <dgm:pt modelId="{2A642209-36D6-4C5A-BC75-D842895B46F7}" type="sibTrans" cxnId="{89A439CF-B653-476F-B879-7424B418DCBD}">
      <dgm:prSet/>
      <dgm:spPr/>
      <dgm:t>
        <a:bodyPr/>
        <a:lstStyle/>
        <a:p>
          <a:endParaRPr lang="ru-RU"/>
        </a:p>
      </dgm:t>
    </dgm:pt>
    <dgm:pt modelId="{BC000222-8B4B-4884-B16B-CB4E38E9938B}">
      <dgm:prSet/>
      <dgm:spPr/>
      <dgm:t>
        <a:bodyPr/>
        <a:lstStyle/>
        <a:p>
          <a:r>
            <a:rPr lang="ru-RU" dirty="0" err="1" smtClean="0"/>
            <a:t>заїкання</a:t>
          </a:r>
          <a:endParaRPr lang="ru-RU" dirty="0"/>
        </a:p>
      </dgm:t>
    </dgm:pt>
    <dgm:pt modelId="{D68697CE-5EDD-449B-A168-05FA1167DCB8}" type="parTrans" cxnId="{9A12520A-55F7-493E-9CD6-1A802EA39E5C}">
      <dgm:prSet/>
      <dgm:spPr/>
      <dgm:t>
        <a:bodyPr/>
        <a:lstStyle/>
        <a:p>
          <a:endParaRPr lang="ru-RU"/>
        </a:p>
      </dgm:t>
    </dgm:pt>
    <dgm:pt modelId="{D456454A-7E85-4E0C-B8DE-A05568F403A9}" type="sibTrans" cxnId="{9A12520A-55F7-493E-9CD6-1A802EA39E5C}">
      <dgm:prSet/>
      <dgm:spPr/>
      <dgm:t>
        <a:bodyPr/>
        <a:lstStyle/>
        <a:p>
          <a:endParaRPr lang="ru-RU"/>
        </a:p>
      </dgm:t>
    </dgm:pt>
    <dgm:pt modelId="{FDECAF5F-A5CD-483A-89B2-57E53B126A18}">
      <dgm:prSet/>
      <dgm:spPr/>
      <dgm:t>
        <a:bodyPr/>
        <a:lstStyle/>
        <a:p>
          <a:r>
            <a:rPr lang="ru-RU" dirty="0" err="1" smtClean="0"/>
            <a:t>афазія</a:t>
          </a:r>
          <a:endParaRPr lang="ru-RU" dirty="0"/>
        </a:p>
      </dgm:t>
    </dgm:pt>
    <dgm:pt modelId="{B774F81C-2903-4BC0-8D6C-109330A05C86}" type="parTrans" cxnId="{3079FE36-6D48-4EF1-8CDC-94A4387FF9EE}">
      <dgm:prSet/>
      <dgm:spPr/>
      <dgm:t>
        <a:bodyPr/>
        <a:lstStyle/>
        <a:p>
          <a:endParaRPr lang="ru-RU"/>
        </a:p>
      </dgm:t>
    </dgm:pt>
    <dgm:pt modelId="{3EE89136-2E9D-4AE7-97E7-6D0E7FF98E89}" type="sibTrans" cxnId="{3079FE36-6D48-4EF1-8CDC-94A4387FF9EE}">
      <dgm:prSet/>
      <dgm:spPr/>
      <dgm:t>
        <a:bodyPr/>
        <a:lstStyle/>
        <a:p>
          <a:endParaRPr lang="ru-RU"/>
        </a:p>
      </dgm:t>
    </dgm:pt>
    <dgm:pt modelId="{818B7C7F-3FB0-4E91-B70B-DDC072B731AB}">
      <dgm:prSet/>
      <dgm:spPr/>
      <dgm:t>
        <a:bodyPr/>
        <a:lstStyle/>
        <a:p>
          <a:r>
            <a:rPr lang="ru-RU" dirty="0" err="1" smtClean="0"/>
            <a:t>порушення</a:t>
          </a:r>
          <a:r>
            <a:rPr lang="ru-RU" dirty="0" smtClean="0"/>
            <a:t> </a:t>
          </a:r>
          <a:r>
            <a:rPr lang="ru-RU" dirty="0" err="1" smtClean="0"/>
            <a:t>ковтання</a:t>
          </a:r>
          <a:endParaRPr lang="ru-RU" dirty="0"/>
        </a:p>
      </dgm:t>
    </dgm:pt>
    <dgm:pt modelId="{13B9A68D-39BF-4F4C-890F-B02A4643E3C4}" type="parTrans" cxnId="{9F330B8B-4A7D-449C-AC0A-BC140BB0D2CB}">
      <dgm:prSet/>
      <dgm:spPr/>
      <dgm:t>
        <a:bodyPr/>
        <a:lstStyle/>
        <a:p>
          <a:endParaRPr lang="ru-RU"/>
        </a:p>
      </dgm:t>
    </dgm:pt>
    <dgm:pt modelId="{590AC0A1-3949-4468-8336-F02349C5B2FA}" type="sibTrans" cxnId="{9F330B8B-4A7D-449C-AC0A-BC140BB0D2CB}">
      <dgm:prSet/>
      <dgm:spPr/>
      <dgm:t>
        <a:bodyPr/>
        <a:lstStyle/>
        <a:p>
          <a:endParaRPr lang="ru-RU"/>
        </a:p>
      </dgm:t>
    </dgm:pt>
    <dgm:pt modelId="{1BEEFF91-3261-4D3D-B797-AC6106ADA9B4}">
      <dgm:prSet/>
      <dgm:spPr/>
      <dgm:t>
        <a:bodyPr/>
        <a:lstStyle/>
        <a:p>
          <a:r>
            <a:rPr lang="ru-RU" dirty="0" err="1" smtClean="0"/>
            <a:t>порушення</a:t>
          </a:r>
          <a:r>
            <a:rPr lang="ru-RU" dirty="0" smtClean="0"/>
            <a:t> </a:t>
          </a:r>
          <a:r>
            <a:rPr lang="ru-RU" dirty="0" err="1" smtClean="0"/>
            <a:t>вимови</a:t>
          </a:r>
          <a:endParaRPr lang="ru-RU" dirty="0"/>
        </a:p>
      </dgm:t>
    </dgm:pt>
    <dgm:pt modelId="{8DAFB276-318D-490A-89A6-A358124D800F}" type="parTrans" cxnId="{704BE419-F28F-4397-9400-63C996B38953}">
      <dgm:prSet/>
      <dgm:spPr/>
      <dgm:t>
        <a:bodyPr/>
        <a:lstStyle/>
        <a:p>
          <a:endParaRPr lang="ru-RU"/>
        </a:p>
      </dgm:t>
    </dgm:pt>
    <dgm:pt modelId="{0B82B60C-6DEF-423A-8EB6-A852FFBE3E99}" type="sibTrans" cxnId="{704BE419-F28F-4397-9400-63C996B38953}">
      <dgm:prSet/>
      <dgm:spPr/>
      <dgm:t>
        <a:bodyPr/>
        <a:lstStyle/>
        <a:p>
          <a:endParaRPr lang="ru-RU"/>
        </a:p>
      </dgm:t>
    </dgm:pt>
    <dgm:pt modelId="{8A9306AB-3456-4E74-95EF-D086D7A6EE0C}">
      <dgm:prSet phldrT="[Текст]"/>
      <dgm:spPr/>
      <dgm:t>
        <a:bodyPr/>
        <a:lstStyle/>
        <a:p>
          <a:endParaRPr lang="ru-RU" dirty="0"/>
        </a:p>
      </dgm:t>
    </dgm:pt>
    <dgm:pt modelId="{CCEF9B0C-BB20-4ACD-AC07-A243B6086BDC}" type="parTrans" cxnId="{F87FC3F0-7F06-42A7-9C02-57225177BFCA}">
      <dgm:prSet/>
      <dgm:spPr/>
      <dgm:t>
        <a:bodyPr/>
        <a:lstStyle/>
        <a:p>
          <a:endParaRPr lang="ru-RU"/>
        </a:p>
      </dgm:t>
    </dgm:pt>
    <dgm:pt modelId="{9FB88EB6-6C82-44F6-AC8C-D2B6E576EBA3}" type="sibTrans" cxnId="{F87FC3F0-7F06-42A7-9C02-57225177BFCA}">
      <dgm:prSet/>
      <dgm:spPr/>
      <dgm:t>
        <a:bodyPr/>
        <a:lstStyle/>
        <a:p>
          <a:endParaRPr lang="ru-RU"/>
        </a:p>
      </dgm:t>
    </dgm:pt>
    <dgm:pt modelId="{4692DEF5-ACF6-4F1E-9064-9284E16B1B10}" type="pres">
      <dgm:prSet presAssocID="{F2E8D0D5-4F39-4827-BEBF-F70136F49D2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E37B34-D8DC-4C7E-ADD0-E3173E171A18}" type="pres">
      <dgm:prSet presAssocID="{C4557889-E19B-4BD9-8B74-E8CA6673BCA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F8ED53-A7CD-41C6-B7A8-6DFA34F61758}" type="pres">
      <dgm:prSet presAssocID="{7BBF4E15-B030-4826-B738-221FF3FD964E}" presName="sibTrans" presStyleCnt="0"/>
      <dgm:spPr/>
    </dgm:pt>
    <dgm:pt modelId="{6C9C562B-EFF6-4899-8456-AEFEC5875158}" type="pres">
      <dgm:prSet presAssocID="{3A4F899F-572D-4078-A771-2BDF4CF30BF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477018-6690-4A72-82D1-C608B11DFAE7}" type="presOf" srcId="{818B7C7F-3FB0-4E91-B70B-DDC072B731AB}" destId="{6C9C562B-EFF6-4899-8456-AEFEC5875158}" srcOrd="0" destOrd="5" presId="urn:microsoft.com/office/officeart/2005/8/layout/hList6"/>
    <dgm:cxn modelId="{8227E912-B8F5-4EFC-AD68-913D0DBE1DE8}" type="presOf" srcId="{1BEEFF91-3261-4D3D-B797-AC6106ADA9B4}" destId="{6C9C562B-EFF6-4899-8456-AEFEC5875158}" srcOrd="0" destOrd="6" presId="urn:microsoft.com/office/officeart/2005/8/layout/hList6"/>
    <dgm:cxn modelId="{4B573F4E-D029-43F2-A827-1DC048184AEB}" srcId="{C4557889-E19B-4BD9-8B74-E8CA6673BCA9}" destId="{91D805AF-91FE-4B1C-9001-700BC9C41D2E}" srcOrd="7" destOrd="0" parTransId="{539ED0AF-ADE7-4E2E-8513-8950FC22F5E1}" sibTransId="{883F8854-E1E2-4B23-B232-38AE531EB632}"/>
    <dgm:cxn modelId="{4F7E43DE-ED10-4190-9ADC-CA66B7F9C008}" type="presOf" srcId="{B6C1BBB8-C5BF-4275-BBBA-1364E289BD8E}" destId="{A9E37B34-D8DC-4C7E-ADD0-E3173E171A18}" srcOrd="0" destOrd="6" presId="urn:microsoft.com/office/officeart/2005/8/layout/hList6"/>
    <dgm:cxn modelId="{228985D0-421F-4897-B794-E68D457CDCBB}" type="presOf" srcId="{3DC9E7D9-C56D-48EA-9659-EC3F875D088D}" destId="{A9E37B34-D8DC-4C7E-ADD0-E3173E171A18}" srcOrd="0" destOrd="2" presId="urn:microsoft.com/office/officeart/2005/8/layout/hList6"/>
    <dgm:cxn modelId="{B06C95CA-FBBB-435D-B6A5-B0B1339A3334}" type="presOf" srcId="{FDECAF5F-A5CD-483A-89B2-57E53B126A18}" destId="{6C9C562B-EFF6-4899-8456-AEFEC5875158}" srcOrd="0" destOrd="4" presId="urn:microsoft.com/office/officeart/2005/8/layout/hList6"/>
    <dgm:cxn modelId="{96C91333-8A13-4B52-95BE-265A5EC4798B}" type="presOf" srcId="{05F9DB7E-4665-4310-962F-0675EF230D17}" destId="{A9E37B34-D8DC-4C7E-ADD0-E3173E171A18}" srcOrd="0" destOrd="5" presId="urn:microsoft.com/office/officeart/2005/8/layout/hList6"/>
    <dgm:cxn modelId="{8ECE04EF-8D61-4BEA-99DC-E13332B00310}" srcId="{F2E8D0D5-4F39-4827-BEBF-F70136F49D25}" destId="{3A4F899F-572D-4078-A771-2BDF4CF30BFE}" srcOrd="1" destOrd="0" parTransId="{4EAD46FE-22A6-4714-8048-753D91C65921}" sibTransId="{492CBC16-0279-45A2-9958-217C9B429331}"/>
    <dgm:cxn modelId="{704BE419-F28F-4397-9400-63C996B38953}" srcId="{58ABFBA3-6752-4C72-A9A4-8CEB8B41492F}" destId="{1BEEFF91-3261-4D3D-B797-AC6106ADA9B4}" srcOrd="4" destOrd="0" parTransId="{8DAFB276-318D-490A-89A6-A358124D800F}" sibTransId="{0B82B60C-6DEF-423A-8EB6-A852FFBE3E99}"/>
    <dgm:cxn modelId="{FFEA4B0C-AC98-4210-8F0E-1D0635C66CFE}" type="presOf" srcId="{3A4F899F-572D-4078-A771-2BDF4CF30BFE}" destId="{6C9C562B-EFF6-4899-8456-AEFEC5875158}" srcOrd="0" destOrd="0" presId="urn:microsoft.com/office/officeart/2005/8/layout/hList6"/>
    <dgm:cxn modelId="{34B91CFE-7CD2-496D-9012-EF714E60F6EA}" type="presOf" srcId="{F2E8D0D5-4F39-4827-BEBF-F70136F49D25}" destId="{4692DEF5-ACF6-4F1E-9064-9284E16B1B10}" srcOrd="0" destOrd="0" presId="urn:microsoft.com/office/officeart/2005/8/layout/hList6"/>
    <dgm:cxn modelId="{F87FC3F0-7F06-42A7-9C02-57225177BFCA}" srcId="{3A4F899F-572D-4078-A771-2BDF4CF30BFE}" destId="{8A9306AB-3456-4E74-95EF-D086D7A6EE0C}" srcOrd="1" destOrd="0" parTransId="{CCEF9B0C-BB20-4ACD-AC07-A243B6086BDC}" sibTransId="{9FB88EB6-6C82-44F6-AC8C-D2B6E576EBA3}"/>
    <dgm:cxn modelId="{1FF3DBEF-DF4C-4184-A2D5-85C6FF9E2105}" type="presOf" srcId="{BC000222-8B4B-4884-B16B-CB4E38E9938B}" destId="{6C9C562B-EFF6-4899-8456-AEFEC5875158}" srcOrd="0" destOrd="3" presId="urn:microsoft.com/office/officeart/2005/8/layout/hList6"/>
    <dgm:cxn modelId="{4E6EB8D9-409E-4032-B998-3892EB813A42}" type="presOf" srcId="{91D805AF-91FE-4B1C-9001-700BC9C41D2E}" destId="{A9E37B34-D8DC-4C7E-ADD0-E3173E171A18}" srcOrd="0" destOrd="8" presId="urn:microsoft.com/office/officeart/2005/8/layout/hList6"/>
    <dgm:cxn modelId="{C5FAE232-1B7E-42BE-8E4C-A4A521274E36}" type="presOf" srcId="{7843F5C5-3EE4-4143-8DEC-FA837AB13A37}" destId="{6C9C562B-EFF6-4899-8456-AEFEC5875158}" srcOrd="0" destOrd="2" presId="urn:microsoft.com/office/officeart/2005/8/layout/hList6"/>
    <dgm:cxn modelId="{87E81247-B6C7-413A-B98E-3C68D90728B1}" srcId="{C4557889-E19B-4BD9-8B74-E8CA6673BCA9}" destId="{3C08C4D6-9DC2-45D8-AB78-91A5605BD262}" srcOrd="6" destOrd="0" parTransId="{838AAD5D-79EB-479D-8BB9-ADF532178F8C}" sibTransId="{0E13FA67-FC02-447E-A789-5C2168318E5F}"/>
    <dgm:cxn modelId="{B10F10C6-567A-4864-A853-C839E01B98B9}" srcId="{C4557889-E19B-4BD9-8B74-E8CA6673BCA9}" destId="{05F9DB7E-4665-4310-962F-0675EF230D17}" srcOrd="4" destOrd="0" parTransId="{E433FBF4-E4DD-4326-92D5-B3935E61AF09}" sibTransId="{4C70432A-BF8C-491E-988E-B2F4A0B0C99D}"/>
    <dgm:cxn modelId="{67AD0C7F-75ED-4130-B0B2-EA1CDD7951D5}" type="presOf" srcId="{C4557889-E19B-4BD9-8B74-E8CA6673BCA9}" destId="{A9E37B34-D8DC-4C7E-ADD0-E3173E171A18}" srcOrd="0" destOrd="0" presId="urn:microsoft.com/office/officeart/2005/8/layout/hList6"/>
    <dgm:cxn modelId="{6616D2AF-7CC9-4D26-BEE8-9DCE51265711}" type="presOf" srcId="{0F99BA54-D194-43C8-B697-22F51505A29C}" destId="{A9E37B34-D8DC-4C7E-ADD0-E3173E171A18}" srcOrd="0" destOrd="1" presId="urn:microsoft.com/office/officeart/2005/8/layout/hList6"/>
    <dgm:cxn modelId="{15C0EB3A-1A61-48A1-A78B-1D440E5BFD40}" type="presOf" srcId="{3C08C4D6-9DC2-45D8-AB78-91A5605BD262}" destId="{A9E37B34-D8DC-4C7E-ADD0-E3173E171A18}" srcOrd="0" destOrd="7" presId="urn:microsoft.com/office/officeart/2005/8/layout/hList6"/>
    <dgm:cxn modelId="{5527B454-06AF-454B-8056-C0B4EE04D4D3}" srcId="{C4557889-E19B-4BD9-8B74-E8CA6673BCA9}" destId="{9F589F7E-DB10-4BFB-BE68-164BED4FDA5E}" srcOrd="3" destOrd="0" parTransId="{11BA3383-4897-4AB8-B08B-08597EA98829}" sibTransId="{CDC91732-01EF-47D2-A03A-92824CFE7098}"/>
    <dgm:cxn modelId="{78C55F24-48BE-4E40-9920-B889FC369DB9}" srcId="{F2E8D0D5-4F39-4827-BEBF-F70136F49D25}" destId="{C4557889-E19B-4BD9-8B74-E8CA6673BCA9}" srcOrd="0" destOrd="0" parTransId="{DD2E01F8-914A-4B48-89C1-2EEDF9930AC0}" sibTransId="{7BBF4E15-B030-4826-B738-221FF3FD964E}"/>
    <dgm:cxn modelId="{9A12520A-55F7-493E-9CD6-1A802EA39E5C}" srcId="{58ABFBA3-6752-4C72-A9A4-8CEB8B41492F}" destId="{BC000222-8B4B-4884-B16B-CB4E38E9938B}" srcOrd="1" destOrd="0" parTransId="{D68697CE-5EDD-449B-A168-05FA1167DCB8}" sibTransId="{D456454A-7E85-4E0C-B8DE-A05568F403A9}"/>
    <dgm:cxn modelId="{A275F07E-1CA1-4E10-97B1-3793364321A9}" type="presOf" srcId="{58ABFBA3-6752-4C72-A9A4-8CEB8B41492F}" destId="{6C9C562B-EFF6-4899-8456-AEFEC5875158}" srcOrd="0" destOrd="1" presId="urn:microsoft.com/office/officeart/2005/8/layout/hList6"/>
    <dgm:cxn modelId="{2F94EEF1-8584-45D8-A524-72BD4815BA5E}" srcId="{C4557889-E19B-4BD9-8B74-E8CA6673BCA9}" destId="{E9061183-5C61-4A34-9F04-E3171E491ABB}" srcOrd="2" destOrd="0" parTransId="{18CF7BD6-2F55-4E55-89DD-8A82134E4AE3}" sibTransId="{B77B65E8-093E-4DC6-85DF-62D6AFAD7E49}"/>
    <dgm:cxn modelId="{415EE294-BAD7-4BF0-A89C-961A93BB620E}" srcId="{C4557889-E19B-4BD9-8B74-E8CA6673BCA9}" destId="{B6C1BBB8-C5BF-4275-BBBA-1364E289BD8E}" srcOrd="5" destOrd="0" parTransId="{72D24CA2-D44B-4BE1-B56E-1926F4D2564D}" sibTransId="{D1F7E5EB-E09C-4B74-8261-0A3535721C81}"/>
    <dgm:cxn modelId="{A41B2FA7-8BFF-4506-9ADC-D5A0D98C131A}" type="presOf" srcId="{9F589F7E-DB10-4BFB-BE68-164BED4FDA5E}" destId="{A9E37B34-D8DC-4C7E-ADD0-E3173E171A18}" srcOrd="0" destOrd="4" presId="urn:microsoft.com/office/officeart/2005/8/layout/hList6"/>
    <dgm:cxn modelId="{3079FE36-6D48-4EF1-8CDC-94A4387FF9EE}" srcId="{58ABFBA3-6752-4C72-A9A4-8CEB8B41492F}" destId="{FDECAF5F-A5CD-483A-89B2-57E53B126A18}" srcOrd="2" destOrd="0" parTransId="{B774F81C-2903-4BC0-8D6C-109330A05C86}" sibTransId="{3EE89136-2E9D-4AE7-97E7-6D0E7FF98E89}"/>
    <dgm:cxn modelId="{F7C98FF7-64A0-41B8-8C2D-1E1391BBA92F}" srcId="{C4557889-E19B-4BD9-8B74-E8CA6673BCA9}" destId="{0F99BA54-D194-43C8-B697-22F51505A29C}" srcOrd="0" destOrd="0" parTransId="{79331780-36B3-4A68-94B5-D99B22BE839C}" sibTransId="{8CE419B1-D562-4C4F-B5A1-FAA6D967E58F}"/>
    <dgm:cxn modelId="{9F330B8B-4A7D-449C-AC0A-BC140BB0D2CB}" srcId="{58ABFBA3-6752-4C72-A9A4-8CEB8B41492F}" destId="{818B7C7F-3FB0-4E91-B70B-DDC072B731AB}" srcOrd="3" destOrd="0" parTransId="{13B9A68D-39BF-4F4C-890F-B02A4643E3C4}" sibTransId="{590AC0A1-3949-4468-8336-F02349C5B2FA}"/>
    <dgm:cxn modelId="{07AF9A2F-9E63-4C19-B882-847B275C94D6}" srcId="{3A4F899F-572D-4078-A771-2BDF4CF30BFE}" destId="{58ABFBA3-6752-4C72-A9A4-8CEB8B41492F}" srcOrd="0" destOrd="0" parTransId="{0F2DDC85-2703-4EC1-B68E-FEC238685811}" sibTransId="{C19CA50F-411D-4542-A53C-776EF8884290}"/>
    <dgm:cxn modelId="{756195F1-B295-45DB-8DD9-D1A1A561E6DF}" type="presOf" srcId="{E9061183-5C61-4A34-9F04-E3171E491ABB}" destId="{A9E37B34-D8DC-4C7E-ADD0-E3173E171A18}" srcOrd="0" destOrd="3" presId="urn:microsoft.com/office/officeart/2005/8/layout/hList6"/>
    <dgm:cxn modelId="{89A439CF-B653-476F-B879-7424B418DCBD}" srcId="{58ABFBA3-6752-4C72-A9A4-8CEB8B41492F}" destId="{7843F5C5-3EE4-4143-8DEC-FA837AB13A37}" srcOrd="0" destOrd="0" parTransId="{7783B87B-88FB-4457-9DBD-A37EF8985421}" sibTransId="{2A642209-36D6-4C5A-BC75-D842895B46F7}"/>
    <dgm:cxn modelId="{9B718CA2-4E8D-446A-A4D7-0AE183B77240}" type="presOf" srcId="{8A9306AB-3456-4E74-95EF-D086D7A6EE0C}" destId="{6C9C562B-EFF6-4899-8456-AEFEC5875158}" srcOrd="0" destOrd="7" presId="urn:microsoft.com/office/officeart/2005/8/layout/hList6"/>
    <dgm:cxn modelId="{7F61BBE2-EC2E-4941-A803-FBFBDDC64AE2}" srcId="{C4557889-E19B-4BD9-8B74-E8CA6673BCA9}" destId="{3DC9E7D9-C56D-48EA-9659-EC3F875D088D}" srcOrd="1" destOrd="0" parTransId="{5CBF90F9-3F1A-4F25-9309-D957AED70699}" sibTransId="{D90C85FE-DAA7-4987-BBF8-61A50997CCE5}"/>
    <dgm:cxn modelId="{968DAD9F-EBD6-4783-8D16-4C1FB3EE7956}" type="presParOf" srcId="{4692DEF5-ACF6-4F1E-9064-9284E16B1B10}" destId="{A9E37B34-D8DC-4C7E-ADD0-E3173E171A18}" srcOrd="0" destOrd="0" presId="urn:microsoft.com/office/officeart/2005/8/layout/hList6"/>
    <dgm:cxn modelId="{A0E9213D-037B-4DB9-865E-83E659BF7294}" type="presParOf" srcId="{4692DEF5-ACF6-4F1E-9064-9284E16B1B10}" destId="{6DF8ED53-A7CD-41C6-B7A8-6DFA34F61758}" srcOrd="1" destOrd="0" presId="urn:microsoft.com/office/officeart/2005/8/layout/hList6"/>
    <dgm:cxn modelId="{A032D408-2D97-47C5-9C3C-D83F3C29C6C9}" type="presParOf" srcId="{4692DEF5-ACF6-4F1E-9064-9284E16B1B10}" destId="{6C9C562B-EFF6-4899-8456-AEFEC5875158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9BE5350-C380-459E-A4E3-93365CBBF051}" type="doc">
      <dgm:prSet loTypeId="urn:microsoft.com/office/officeart/2008/layout/VerticalCurvedList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D1761FA9-D05A-4E57-95D0-3F6A0567AD83}">
      <dgm:prSet phldrT="[Текст]"/>
      <dgm:spPr/>
      <dgm:t>
        <a:bodyPr/>
        <a:lstStyle/>
        <a:p>
          <a:r>
            <a:rPr lang="en-GB" b="0" i="1" dirty="0" smtClean="0"/>
            <a:t>Private</a:t>
          </a:r>
          <a:r>
            <a:rPr lang="en-GB" b="0" i="0" dirty="0" smtClean="0"/>
            <a:t> </a:t>
          </a:r>
          <a:r>
            <a:rPr lang="en-GB" b="0" i="0" dirty="0" err="1" smtClean="0"/>
            <a:t>Berufsfachschulen</a:t>
          </a:r>
          <a:r>
            <a:rPr lang="en-GB" b="0" i="0" dirty="0" smtClean="0"/>
            <a:t> </a:t>
          </a:r>
          <a:r>
            <a:rPr lang="en-GB" b="0" i="0" dirty="0" err="1" smtClean="0"/>
            <a:t>für</a:t>
          </a:r>
          <a:r>
            <a:rPr lang="en-GB" b="0" i="0" dirty="0" smtClean="0"/>
            <a:t> </a:t>
          </a:r>
          <a:r>
            <a:rPr lang="en-GB" b="0" i="0" dirty="0" err="1" smtClean="0"/>
            <a:t>Logopädie</a:t>
          </a:r>
          <a:endParaRPr lang="ru-RU" dirty="0"/>
        </a:p>
      </dgm:t>
    </dgm:pt>
    <dgm:pt modelId="{D816D454-08E8-4647-B943-08F8F5A4DED5}" type="parTrans" cxnId="{92139E4D-416C-4CFA-B082-89173EE7C1E1}">
      <dgm:prSet/>
      <dgm:spPr/>
      <dgm:t>
        <a:bodyPr/>
        <a:lstStyle/>
        <a:p>
          <a:endParaRPr lang="ru-RU"/>
        </a:p>
      </dgm:t>
    </dgm:pt>
    <dgm:pt modelId="{B3CCDEE3-DB91-4C5F-8042-FDBBEF7D17F5}" type="sibTrans" cxnId="{92139E4D-416C-4CFA-B082-89173EE7C1E1}">
      <dgm:prSet/>
      <dgm:spPr/>
      <dgm:t>
        <a:bodyPr/>
        <a:lstStyle/>
        <a:p>
          <a:endParaRPr lang="ru-RU"/>
        </a:p>
      </dgm:t>
    </dgm:pt>
    <dgm:pt modelId="{13A25DE4-2C1E-4C77-B3A2-ABC5441EE49F}">
      <dgm:prSet phldrT="[Текст]"/>
      <dgm:spPr/>
      <dgm:t>
        <a:bodyPr/>
        <a:lstStyle/>
        <a:p>
          <a:r>
            <a:rPr lang="en-GB" b="0" i="1" dirty="0" smtClean="0"/>
            <a:t>Staatliche</a:t>
          </a:r>
          <a:r>
            <a:rPr lang="en-GB" b="0" i="0" dirty="0" smtClean="0"/>
            <a:t> </a:t>
          </a:r>
          <a:r>
            <a:rPr lang="en-GB" b="0" i="0" dirty="0" err="1" smtClean="0"/>
            <a:t>Berufsfachschulen</a:t>
          </a:r>
          <a:r>
            <a:rPr lang="en-GB" b="0" i="0" dirty="0" smtClean="0"/>
            <a:t> </a:t>
          </a:r>
          <a:r>
            <a:rPr lang="en-GB" b="0" i="0" dirty="0" err="1" smtClean="0"/>
            <a:t>für</a:t>
          </a:r>
          <a:r>
            <a:rPr lang="en-GB" b="0" i="0" dirty="0" smtClean="0"/>
            <a:t> </a:t>
          </a:r>
          <a:r>
            <a:rPr lang="en-GB" b="0" i="0" dirty="0" err="1" smtClean="0"/>
            <a:t>Logopädie</a:t>
          </a:r>
          <a:endParaRPr lang="ru-RU" dirty="0"/>
        </a:p>
      </dgm:t>
    </dgm:pt>
    <dgm:pt modelId="{7987B859-11A9-4B79-BE91-ED12CD061833}" type="parTrans" cxnId="{6B7FF047-FEF1-4242-A6C3-E9385B8A4E9A}">
      <dgm:prSet/>
      <dgm:spPr/>
      <dgm:t>
        <a:bodyPr/>
        <a:lstStyle/>
        <a:p>
          <a:endParaRPr lang="ru-RU"/>
        </a:p>
      </dgm:t>
    </dgm:pt>
    <dgm:pt modelId="{D2C90A41-598F-462A-8673-726B1BD0DD36}" type="sibTrans" cxnId="{6B7FF047-FEF1-4242-A6C3-E9385B8A4E9A}">
      <dgm:prSet/>
      <dgm:spPr/>
      <dgm:t>
        <a:bodyPr/>
        <a:lstStyle/>
        <a:p>
          <a:endParaRPr lang="ru-RU"/>
        </a:p>
      </dgm:t>
    </dgm:pt>
    <dgm:pt modelId="{CA77E5BC-B3C0-4C1F-8C39-7092699A418F}">
      <dgm:prSet phldrT="[Текст]"/>
      <dgm:spPr/>
      <dgm:t>
        <a:bodyPr/>
        <a:lstStyle/>
        <a:p>
          <a:r>
            <a:rPr lang="en-GB" b="0" i="1" dirty="0" err="1" smtClean="0"/>
            <a:t>Logopädie-Hochschulen</a:t>
          </a:r>
          <a:r>
            <a:rPr lang="en-GB" b="0" i="0" dirty="0" smtClean="0"/>
            <a:t> </a:t>
          </a:r>
          <a:r>
            <a:rPr lang="en-GB" b="0" i="0" dirty="0" err="1" smtClean="0"/>
            <a:t>finden</a:t>
          </a:r>
          <a:endParaRPr lang="ru-RU" b="0" dirty="0"/>
        </a:p>
      </dgm:t>
    </dgm:pt>
    <dgm:pt modelId="{7A45F25E-C765-4C06-A7FC-45ACBC476220}" type="parTrans" cxnId="{83EEC1DE-1983-43C5-B708-53840A4F42EA}">
      <dgm:prSet/>
      <dgm:spPr/>
      <dgm:t>
        <a:bodyPr/>
        <a:lstStyle/>
        <a:p>
          <a:endParaRPr lang="ru-RU"/>
        </a:p>
      </dgm:t>
    </dgm:pt>
    <dgm:pt modelId="{A329DCE3-A429-4DC2-B118-A73970188B4E}" type="sibTrans" cxnId="{83EEC1DE-1983-43C5-B708-53840A4F42EA}">
      <dgm:prSet/>
      <dgm:spPr/>
      <dgm:t>
        <a:bodyPr/>
        <a:lstStyle/>
        <a:p>
          <a:endParaRPr lang="ru-RU"/>
        </a:p>
      </dgm:t>
    </dgm:pt>
    <dgm:pt modelId="{B7186FA1-EB33-49A8-9F3F-8C4A1035069E}">
      <dgm:prSet/>
      <dgm:spPr/>
      <dgm:t>
        <a:bodyPr/>
        <a:lstStyle/>
        <a:p>
          <a:r>
            <a:rPr lang="en-GB" b="0" i="0" dirty="0" err="1" smtClean="0"/>
            <a:t>Logopädie-Hochschulen</a:t>
          </a:r>
          <a:r>
            <a:rPr lang="en-GB" b="0" i="0" dirty="0" smtClean="0"/>
            <a:t> </a:t>
          </a:r>
          <a:r>
            <a:rPr lang="en-GB" b="0" i="0" dirty="0" err="1" smtClean="0"/>
            <a:t>finden</a:t>
          </a:r>
          <a:r>
            <a:rPr lang="uk-UA" b="0" i="0" dirty="0" smtClean="0"/>
            <a:t> (</a:t>
          </a:r>
          <a:r>
            <a:rPr lang="de-DE" b="0" i="0" dirty="0" smtClean="0"/>
            <a:t>Österreich</a:t>
          </a:r>
          <a:r>
            <a:rPr lang="uk-UA" b="0" i="0" dirty="0" smtClean="0"/>
            <a:t>)</a:t>
          </a:r>
          <a:endParaRPr lang="ru-RU" b="0" dirty="0"/>
        </a:p>
      </dgm:t>
    </dgm:pt>
    <dgm:pt modelId="{74B50C21-4A4F-4A98-BEFE-4812E73414AD}" type="parTrans" cxnId="{5EFE33D7-CACB-4CB7-8F23-9369EDC625D1}">
      <dgm:prSet/>
      <dgm:spPr/>
      <dgm:t>
        <a:bodyPr/>
        <a:lstStyle/>
        <a:p>
          <a:endParaRPr lang="ru-RU"/>
        </a:p>
      </dgm:t>
    </dgm:pt>
    <dgm:pt modelId="{CF1F230B-DCA3-45F6-A855-D678BFE5EB19}" type="sibTrans" cxnId="{5EFE33D7-CACB-4CB7-8F23-9369EDC625D1}">
      <dgm:prSet/>
      <dgm:spPr/>
      <dgm:t>
        <a:bodyPr/>
        <a:lstStyle/>
        <a:p>
          <a:endParaRPr lang="ru-RU"/>
        </a:p>
      </dgm:t>
    </dgm:pt>
    <dgm:pt modelId="{5FEAA770-2B96-4651-A404-4196105CE935}" type="pres">
      <dgm:prSet presAssocID="{39BE5350-C380-459E-A4E3-93365CBBF05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4F4C7BE-3BBB-4972-8FEE-83EE2C4D8523}" type="pres">
      <dgm:prSet presAssocID="{39BE5350-C380-459E-A4E3-93365CBBF051}" presName="Name1" presStyleCnt="0"/>
      <dgm:spPr/>
    </dgm:pt>
    <dgm:pt modelId="{FBF2B47B-CADE-43CD-AACB-7A67CACC56A1}" type="pres">
      <dgm:prSet presAssocID="{39BE5350-C380-459E-A4E3-93365CBBF051}" presName="cycle" presStyleCnt="0"/>
      <dgm:spPr/>
    </dgm:pt>
    <dgm:pt modelId="{A59576D3-0737-42E2-952A-582FFD836E36}" type="pres">
      <dgm:prSet presAssocID="{39BE5350-C380-459E-A4E3-93365CBBF051}" presName="srcNode" presStyleLbl="node1" presStyleIdx="0" presStyleCnt="4"/>
      <dgm:spPr/>
    </dgm:pt>
    <dgm:pt modelId="{9034528C-82A5-49D9-BC0E-432F53B1852A}" type="pres">
      <dgm:prSet presAssocID="{39BE5350-C380-459E-A4E3-93365CBBF051}" presName="conn" presStyleLbl="parChTrans1D2" presStyleIdx="0" presStyleCnt="1"/>
      <dgm:spPr/>
      <dgm:t>
        <a:bodyPr/>
        <a:lstStyle/>
        <a:p>
          <a:endParaRPr lang="ru-RU"/>
        </a:p>
      </dgm:t>
    </dgm:pt>
    <dgm:pt modelId="{250ED636-2BE5-4F1D-B359-12197B23B787}" type="pres">
      <dgm:prSet presAssocID="{39BE5350-C380-459E-A4E3-93365CBBF051}" presName="extraNode" presStyleLbl="node1" presStyleIdx="0" presStyleCnt="4"/>
      <dgm:spPr/>
    </dgm:pt>
    <dgm:pt modelId="{BF616B81-3898-4FF9-844C-5F251997E360}" type="pres">
      <dgm:prSet presAssocID="{39BE5350-C380-459E-A4E3-93365CBBF051}" presName="dstNode" presStyleLbl="node1" presStyleIdx="0" presStyleCnt="4"/>
      <dgm:spPr/>
    </dgm:pt>
    <dgm:pt modelId="{E7F1A3F7-12AB-4882-B871-E92644C18C21}" type="pres">
      <dgm:prSet presAssocID="{D1761FA9-D05A-4E57-95D0-3F6A0567AD8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FC9A75-DB88-4D59-83B2-6674DF28AADA}" type="pres">
      <dgm:prSet presAssocID="{D1761FA9-D05A-4E57-95D0-3F6A0567AD83}" presName="accent_1" presStyleCnt="0"/>
      <dgm:spPr/>
    </dgm:pt>
    <dgm:pt modelId="{1B371C32-861F-415D-9D81-41F13740D684}" type="pres">
      <dgm:prSet presAssocID="{D1761FA9-D05A-4E57-95D0-3F6A0567AD83}" presName="accentRepeatNode" presStyleLbl="solidFgAcc1" presStyleIdx="0" presStyleCnt="4"/>
      <dgm:spPr/>
    </dgm:pt>
    <dgm:pt modelId="{6A2AEAEF-99F0-462D-B7A6-996859D46055}" type="pres">
      <dgm:prSet presAssocID="{13A25DE4-2C1E-4C77-B3A2-ABC5441EE49F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B498A4-CE40-4CDA-9D86-B33260FC332B}" type="pres">
      <dgm:prSet presAssocID="{13A25DE4-2C1E-4C77-B3A2-ABC5441EE49F}" presName="accent_2" presStyleCnt="0"/>
      <dgm:spPr/>
    </dgm:pt>
    <dgm:pt modelId="{5C812726-EC38-435A-8350-3BD59D19EDDB}" type="pres">
      <dgm:prSet presAssocID="{13A25DE4-2C1E-4C77-B3A2-ABC5441EE49F}" presName="accentRepeatNode" presStyleLbl="solidFgAcc1" presStyleIdx="1" presStyleCnt="4"/>
      <dgm:spPr/>
    </dgm:pt>
    <dgm:pt modelId="{92F0EFD7-786E-4F8A-9D9E-AA79D1FAE2FC}" type="pres">
      <dgm:prSet presAssocID="{CA77E5BC-B3C0-4C1F-8C39-7092699A418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F60311-F3B6-4FD7-AF20-B964504C626E}" type="pres">
      <dgm:prSet presAssocID="{CA77E5BC-B3C0-4C1F-8C39-7092699A418F}" presName="accent_3" presStyleCnt="0"/>
      <dgm:spPr/>
    </dgm:pt>
    <dgm:pt modelId="{FBB7F452-747D-491C-B699-712C72CE8167}" type="pres">
      <dgm:prSet presAssocID="{CA77E5BC-B3C0-4C1F-8C39-7092699A418F}" presName="accentRepeatNode" presStyleLbl="solidFgAcc1" presStyleIdx="2" presStyleCnt="4"/>
      <dgm:spPr/>
    </dgm:pt>
    <dgm:pt modelId="{073B931E-361A-49DB-9CA7-BFE22921AA99}" type="pres">
      <dgm:prSet presAssocID="{B7186FA1-EB33-49A8-9F3F-8C4A1035069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C58B1-54D8-432C-8C61-A56E8F355735}" type="pres">
      <dgm:prSet presAssocID="{B7186FA1-EB33-49A8-9F3F-8C4A1035069E}" presName="accent_4" presStyleCnt="0"/>
      <dgm:spPr/>
    </dgm:pt>
    <dgm:pt modelId="{FD733346-C685-4C98-A406-E976DB1CD100}" type="pres">
      <dgm:prSet presAssocID="{B7186FA1-EB33-49A8-9F3F-8C4A1035069E}" presName="accentRepeatNode" presStyleLbl="solidFgAcc1" presStyleIdx="3" presStyleCnt="4"/>
      <dgm:spPr/>
    </dgm:pt>
  </dgm:ptLst>
  <dgm:cxnLst>
    <dgm:cxn modelId="{92139E4D-416C-4CFA-B082-89173EE7C1E1}" srcId="{39BE5350-C380-459E-A4E3-93365CBBF051}" destId="{D1761FA9-D05A-4E57-95D0-3F6A0567AD83}" srcOrd="0" destOrd="0" parTransId="{D816D454-08E8-4647-B943-08F8F5A4DED5}" sibTransId="{B3CCDEE3-DB91-4C5F-8042-FDBBEF7D17F5}"/>
    <dgm:cxn modelId="{7A255085-DD61-4368-BC4A-7D9CDB8E1FF0}" type="presOf" srcId="{CA77E5BC-B3C0-4C1F-8C39-7092699A418F}" destId="{92F0EFD7-786E-4F8A-9D9E-AA79D1FAE2FC}" srcOrd="0" destOrd="0" presId="urn:microsoft.com/office/officeart/2008/layout/VerticalCurvedList"/>
    <dgm:cxn modelId="{7C96E4D9-1CE1-4768-8515-1C602D76F6F7}" type="presOf" srcId="{D1761FA9-D05A-4E57-95D0-3F6A0567AD83}" destId="{E7F1A3F7-12AB-4882-B871-E92644C18C21}" srcOrd="0" destOrd="0" presId="urn:microsoft.com/office/officeart/2008/layout/VerticalCurvedList"/>
    <dgm:cxn modelId="{BD7AD52E-9DAA-4771-B38E-EF18E180136A}" type="presOf" srcId="{B3CCDEE3-DB91-4C5F-8042-FDBBEF7D17F5}" destId="{9034528C-82A5-49D9-BC0E-432F53B1852A}" srcOrd="0" destOrd="0" presId="urn:microsoft.com/office/officeart/2008/layout/VerticalCurvedList"/>
    <dgm:cxn modelId="{6B7FF047-FEF1-4242-A6C3-E9385B8A4E9A}" srcId="{39BE5350-C380-459E-A4E3-93365CBBF051}" destId="{13A25DE4-2C1E-4C77-B3A2-ABC5441EE49F}" srcOrd="1" destOrd="0" parTransId="{7987B859-11A9-4B79-BE91-ED12CD061833}" sibTransId="{D2C90A41-598F-462A-8673-726B1BD0DD36}"/>
    <dgm:cxn modelId="{49FDC3CE-B406-4740-B49E-5B434D256601}" type="presOf" srcId="{39BE5350-C380-459E-A4E3-93365CBBF051}" destId="{5FEAA770-2B96-4651-A404-4196105CE935}" srcOrd="0" destOrd="0" presId="urn:microsoft.com/office/officeart/2008/layout/VerticalCurvedList"/>
    <dgm:cxn modelId="{5EFE33D7-CACB-4CB7-8F23-9369EDC625D1}" srcId="{39BE5350-C380-459E-A4E3-93365CBBF051}" destId="{B7186FA1-EB33-49A8-9F3F-8C4A1035069E}" srcOrd="3" destOrd="0" parTransId="{74B50C21-4A4F-4A98-BEFE-4812E73414AD}" sibTransId="{CF1F230B-DCA3-45F6-A855-D678BFE5EB19}"/>
    <dgm:cxn modelId="{FBBF58FF-CBE5-410C-ADD5-C8A323E147D4}" type="presOf" srcId="{13A25DE4-2C1E-4C77-B3A2-ABC5441EE49F}" destId="{6A2AEAEF-99F0-462D-B7A6-996859D46055}" srcOrd="0" destOrd="0" presId="urn:microsoft.com/office/officeart/2008/layout/VerticalCurvedList"/>
    <dgm:cxn modelId="{9B887D52-C3D8-4C7F-8AFD-19AC166769D8}" type="presOf" srcId="{B7186FA1-EB33-49A8-9F3F-8C4A1035069E}" destId="{073B931E-361A-49DB-9CA7-BFE22921AA99}" srcOrd="0" destOrd="0" presId="urn:microsoft.com/office/officeart/2008/layout/VerticalCurvedList"/>
    <dgm:cxn modelId="{83EEC1DE-1983-43C5-B708-53840A4F42EA}" srcId="{39BE5350-C380-459E-A4E3-93365CBBF051}" destId="{CA77E5BC-B3C0-4C1F-8C39-7092699A418F}" srcOrd="2" destOrd="0" parTransId="{7A45F25E-C765-4C06-A7FC-45ACBC476220}" sibTransId="{A329DCE3-A429-4DC2-B118-A73970188B4E}"/>
    <dgm:cxn modelId="{B67B1EF7-191D-4091-9711-B7E194752199}" type="presParOf" srcId="{5FEAA770-2B96-4651-A404-4196105CE935}" destId="{B4F4C7BE-3BBB-4972-8FEE-83EE2C4D8523}" srcOrd="0" destOrd="0" presId="urn:microsoft.com/office/officeart/2008/layout/VerticalCurvedList"/>
    <dgm:cxn modelId="{67B41685-06B5-4E10-902F-784883155D71}" type="presParOf" srcId="{B4F4C7BE-3BBB-4972-8FEE-83EE2C4D8523}" destId="{FBF2B47B-CADE-43CD-AACB-7A67CACC56A1}" srcOrd="0" destOrd="0" presId="urn:microsoft.com/office/officeart/2008/layout/VerticalCurvedList"/>
    <dgm:cxn modelId="{18CE5C90-4D6A-46EF-BD19-40D53878E6EB}" type="presParOf" srcId="{FBF2B47B-CADE-43CD-AACB-7A67CACC56A1}" destId="{A59576D3-0737-42E2-952A-582FFD836E36}" srcOrd="0" destOrd="0" presId="urn:microsoft.com/office/officeart/2008/layout/VerticalCurvedList"/>
    <dgm:cxn modelId="{AC37DDC9-60ED-42C8-B72C-5D17B25F1246}" type="presParOf" srcId="{FBF2B47B-CADE-43CD-AACB-7A67CACC56A1}" destId="{9034528C-82A5-49D9-BC0E-432F53B1852A}" srcOrd="1" destOrd="0" presId="urn:microsoft.com/office/officeart/2008/layout/VerticalCurvedList"/>
    <dgm:cxn modelId="{C0E3A073-C2CA-40C6-8AE9-A4BDF860FCE7}" type="presParOf" srcId="{FBF2B47B-CADE-43CD-AACB-7A67CACC56A1}" destId="{250ED636-2BE5-4F1D-B359-12197B23B787}" srcOrd="2" destOrd="0" presId="urn:microsoft.com/office/officeart/2008/layout/VerticalCurvedList"/>
    <dgm:cxn modelId="{4206247B-21C0-4E74-A369-F317FA9F2316}" type="presParOf" srcId="{FBF2B47B-CADE-43CD-AACB-7A67CACC56A1}" destId="{BF616B81-3898-4FF9-844C-5F251997E360}" srcOrd="3" destOrd="0" presId="urn:microsoft.com/office/officeart/2008/layout/VerticalCurvedList"/>
    <dgm:cxn modelId="{BF46C6EF-EF2C-4CAD-AC25-7BCFB1EC74BE}" type="presParOf" srcId="{B4F4C7BE-3BBB-4972-8FEE-83EE2C4D8523}" destId="{E7F1A3F7-12AB-4882-B871-E92644C18C21}" srcOrd="1" destOrd="0" presId="urn:microsoft.com/office/officeart/2008/layout/VerticalCurvedList"/>
    <dgm:cxn modelId="{4AC13597-5577-499A-9638-BAACAFB6BB1A}" type="presParOf" srcId="{B4F4C7BE-3BBB-4972-8FEE-83EE2C4D8523}" destId="{02FC9A75-DB88-4D59-83B2-6674DF28AADA}" srcOrd="2" destOrd="0" presId="urn:microsoft.com/office/officeart/2008/layout/VerticalCurvedList"/>
    <dgm:cxn modelId="{498A2C0B-BE13-4113-A516-67891C63662D}" type="presParOf" srcId="{02FC9A75-DB88-4D59-83B2-6674DF28AADA}" destId="{1B371C32-861F-415D-9D81-41F13740D684}" srcOrd="0" destOrd="0" presId="urn:microsoft.com/office/officeart/2008/layout/VerticalCurvedList"/>
    <dgm:cxn modelId="{2D414B9B-37B0-4E3F-AC0C-8051F2797E79}" type="presParOf" srcId="{B4F4C7BE-3BBB-4972-8FEE-83EE2C4D8523}" destId="{6A2AEAEF-99F0-462D-B7A6-996859D46055}" srcOrd="3" destOrd="0" presId="urn:microsoft.com/office/officeart/2008/layout/VerticalCurvedList"/>
    <dgm:cxn modelId="{77CF2936-B59A-44FE-8D59-57B04FDC496E}" type="presParOf" srcId="{B4F4C7BE-3BBB-4972-8FEE-83EE2C4D8523}" destId="{19B498A4-CE40-4CDA-9D86-B33260FC332B}" srcOrd="4" destOrd="0" presId="urn:microsoft.com/office/officeart/2008/layout/VerticalCurvedList"/>
    <dgm:cxn modelId="{6E9E562E-0D0F-4DDC-9EE8-B3905ED3D4EB}" type="presParOf" srcId="{19B498A4-CE40-4CDA-9D86-B33260FC332B}" destId="{5C812726-EC38-435A-8350-3BD59D19EDDB}" srcOrd="0" destOrd="0" presId="urn:microsoft.com/office/officeart/2008/layout/VerticalCurvedList"/>
    <dgm:cxn modelId="{A997E6FC-AE95-4D90-989F-DA031ADFFC02}" type="presParOf" srcId="{B4F4C7BE-3BBB-4972-8FEE-83EE2C4D8523}" destId="{92F0EFD7-786E-4F8A-9D9E-AA79D1FAE2FC}" srcOrd="5" destOrd="0" presId="urn:microsoft.com/office/officeart/2008/layout/VerticalCurvedList"/>
    <dgm:cxn modelId="{94798D7D-8F27-4D56-AE14-7490020AABCF}" type="presParOf" srcId="{B4F4C7BE-3BBB-4972-8FEE-83EE2C4D8523}" destId="{75F60311-F3B6-4FD7-AF20-B964504C626E}" srcOrd="6" destOrd="0" presId="urn:microsoft.com/office/officeart/2008/layout/VerticalCurvedList"/>
    <dgm:cxn modelId="{ED5F075E-49AD-482B-8D0F-D7D2D0E43163}" type="presParOf" srcId="{75F60311-F3B6-4FD7-AF20-B964504C626E}" destId="{FBB7F452-747D-491C-B699-712C72CE8167}" srcOrd="0" destOrd="0" presId="urn:microsoft.com/office/officeart/2008/layout/VerticalCurvedList"/>
    <dgm:cxn modelId="{CAC6387B-8E69-4921-AFE2-A369CEBF2239}" type="presParOf" srcId="{B4F4C7BE-3BBB-4972-8FEE-83EE2C4D8523}" destId="{073B931E-361A-49DB-9CA7-BFE22921AA99}" srcOrd="7" destOrd="0" presId="urn:microsoft.com/office/officeart/2008/layout/VerticalCurvedList"/>
    <dgm:cxn modelId="{5B9C2167-D30C-40D7-B05F-2727704758E6}" type="presParOf" srcId="{B4F4C7BE-3BBB-4972-8FEE-83EE2C4D8523}" destId="{A3DC58B1-54D8-432C-8C61-A56E8F355735}" srcOrd="8" destOrd="0" presId="urn:microsoft.com/office/officeart/2008/layout/VerticalCurvedList"/>
    <dgm:cxn modelId="{92F67E32-0965-4580-A6C4-F6B08C6AC778}" type="presParOf" srcId="{A3DC58B1-54D8-432C-8C61-A56E8F355735}" destId="{FD733346-C685-4C98-A406-E976DB1CD10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4C9207-DB15-456A-94BD-85BDCD93B2F3}" type="doc">
      <dgm:prSet loTypeId="urn:microsoft.com/office/officeart/2008/layout/HexagonCluster" loCatId="relationship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C349E5D4-2352-4CAC-92C2-365D02DD891A}">
      <dgm:prSet phldrT="[Текст]"/>
      <dgm:spPr/>
      <dgm:t>
        <a:bodyPr/>
        <a:lstStyle/>
        <a:p>
          <a:r>
            <a:rPr lang="uk-UA" b="1" dirty="0" smtClean="0"/>
            <a:t>Соціальна</a:t>
          </a:r>
          <a:endParaRPr lang="ru-RU" b="1" dirty="0"/>
        </a:p>
      </dgm:t>
    </dgm:pt>
    <dgm:pt modelId="{F1CCBECC-9B52-432C-AE54-775DAAC33CFF}" type="parTrans" cxnId="{1A8B495E-C950-4974-8535-8715A5320329}">
      <dgm:prSet/>
      <dgm:spPr/>
      <dgm:t>
        <a:bodyPr/>
        <a:lstStyle/>
        <a:p>
          <a:endParaRPr lang="ru-RU"/>
        </a:p>
      </dgm:t>
    </dgm:pt>
    <dgm:pt modelId="{16DC84D3-B4EA-4D1A-997E-589D73F6114F}" type="sibTrans" cxnId="{1A8B495E-C950-4974-8535-8715A5320329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5000" r="-85000"/>
          </a:stretch>
        </a:blipFill>
      </dgm:spPr>
      <dgm:t>
        <a:bodyPr/>
        <a:lstStyle/>
        <a:p>
          <a:endParaRPr lang="ru-RU"/>
        </a:p>
      </dgm:t>
    </dgm:pt>
    <dgm:pt modelId="{D6F1FD8A-C053-423B-8C28-F4CEFED08C45}">
      <dgm:prSet phldrT="[Текст]"/>
      <dgm:spPr/>
      <dgm:t>
        <a:bodyPr/>
        <a:lstStyle/>
        <a:p>
          <a:r>
            <a:rPr lang="uk-UA" b="1" dirty="0" smtClean="0"/>
            <a:t>Освітня</a:t>
          </a:r>
          <a:r>
            <a:rPr lang="uk-UA" dirty="0" smtClean="0"/>
            <a:t> </a:t>
          </a:r>
          <a:endParaRPr lang="ru-RU" dirty="0"/>
        </a:p>
      </dgm:t>
    </dgm:pt>
    <dgm:pt modelId="{B510C47B-7A85-4784-A00B-A3199772DCB2}" type="parTrans" cxnId="{1FBC55C5-1F3F-46D1-8B1E-C3796DA8098F}">
      <dgm:prSet/>
      <dgm:spPr/>
      <dgm:t>
        <a:bodyPr/>
        <a:lstStyle/>
        <a:p>
          <a:endParaRPr lang="ru-RU"/>
        </a:p>
      </dgm:t>
    </dgm:pt>
    <dgm:pt modelId="{5D120268-2E0F-4A08-84A6-36FA4CC0836B}" type="sibTrans" cxnId="{1FBC55C5-1F3F-46D1-8B1E-C3796DA8098F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  <dgm:t>
        <a:bodyPr/>
        <a:lstStyle/>
        <a:p>
          <a:endParaRPr lang="ru-RU"/>
        </a:p>
      </dgm:t>
    </dgm:pt>
    <dgm:pt modelId="{AD429015-5813-47A1-B8D8-AF3707FE97BF}" type="pres">
      <dgm:prSet presAssocID="{084C9207-DB15-456A-94BD-85BDCD93B2F3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0148BE8E-465C-424F-8E9A-7F024CEBB3AA}" type="pres">
      <dgm:prSet presAssocID="{C349E5D4-2352-4CAC-92C2-365D02DD891A}" presName="text1" presStyleCnt="0"/>
      <dgm:spPr/>
    </dgm:pt>
    <dgm:pt modelId="{06375066-7E7B-45FB-A6CB-C791F793DCBB}" type="pres">
      <dgm:prSet presAssocID="{C349E5D4-2352-4CAC-92C2-365D02DD891A}" presName="textRepeatNode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DE8E5-C347-4A0D-9111-90902A4645EB}" type="pres">
      <dgm:prSet presAssocID="{C349E5D4-2352-4CAC-92C2-365D02DD891A}" presName="textaccent1" presStyleCnt="0"/>
      <dgm:spPr/>
    </dgm:pt>
    <dgm:pt modelId="{26B0CA42-BB1A-48D9-99B0-40104760CC42}" type="pres">
      <dgm:prSet presAssocID="{C349E5D4-2352-4CAC-92C2-365D02DD891A}" presName="accentRepeatNode" presStyleLbl="solidAlignAcc1" presStyleIdx="0" presStyleCnt="4"/>
      <dgm:spPr/>
    </dgm:pt>
    <dgm:pt modelId="{6EFF7099-DBDB-4EC9-965D-A5FE06A705E9}" type="pres">
      <dgm:prSet presAssocID="{16DC84D3-B4EA-4D1A-997E-589D73F6114F}" presName="image1" presStyleCnt="0"/>
      <dgm:spPr/>
    </dgm:pt>
    <dgm:pt modelId="{16103AC6-CA15-4BD3-A0E3-20ECB4FCE13A}" type="pres">
      <dgm:prSet presAssocID="{16DC84D3-B4EA-4D1A-997E-589D73F6114F}" presName="imageRepeatNode" presStyleLbl="alignAcc1" presStyleIdx="0" presStyleCnt="2"/>
      <dgm:spPr/>
      <dgm:t>
        <a:bodyPr/>
        <a:lstStyle/>
        <a:p>
          <a:endParaRPr lang="ru-RU"/>
        </a:p>
      </dgm:t>
    </dgm:pt>
    <dgm:pt modelId="{CC1A658B-7E19-4757-987E-66DED8D5A655}" type="pres">
      <dgm:prSet presAssocID="{16DC84D3-B4EA-4D1A-997E-589D73F6114F}" presName="imageaccent1" presStyleCnt="0"/>
      <dgm:spPr/>
    </dgm:pt>
    <dgm:pt modelId="{BE677226-FB49-4008-AFAE-1BEDD9699663}" type="pres">
      <dgm:prSet presAssocID="{16DC84D3-B4EA-4D1A-997E-589D73F6114F}" presName="accentRepeatNode" presStyleLbl="solidAlignAcc1" presStyleIdx="1" presStyleCnt="4"/>
      <dgm:spPr/>
    </dgm:pt>
    <dgm:pt modelId="{67C052DE-CDB6-48EA-8F5D-5DD4433383D4}" type="pres">
      <dgm:prSet presAssocID="{D6F1FD8A-C053-423B-8C28-F4CEFED08C45}" presName="text2" presStyleCnt="0"/>
      <dgm:spPr/>
    </dgm:pt>
    <dgm:pt modelId="{766938F2-CDB2-4E94-A8B3-8108BACF0A68}" type="pres">
      <dgm:prSet presAssocID="{D6F1FD8A-C053-423B-8C28-F4CEFED08C45}" presName="textRepeatNode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DE884-280E-492C-9364-686034F03312}" type="pres">
      <dgm:prSet presAssocID="{D6F1FD8A-C053-423B-8C28-F4CEFED08C45}" presName="textaccent2" presStyleCnt="0"/>
      <dgm:spPr/>
    </dgm:pt>
    <dgm:pt modelId="{9C9AE134-14DF-48A6-8311-993729FF676A}" type="pres">
      <dgm:prSet presAssocID="{D6F1FD8A-C053-423B-8C28-F4CEFED08C45}" presName="accentRepeatNode" presStyleLbl="solidAlignAcc1" presStyleIdx="2" presStyleCnt="4"/>
      <dgm:spPr/>
    </dgm:pt>
    <dgm:pt modelId="{9D7F4A68-2E69-480A-B57A-69203064C780}" type="pres">
      <dgm:prSet presAssocID="{5D120268-2E0F-4A08-84A6-36FA4CC0836B}" presName="image2" presStyleCnt="0"/>
      <dgm:spPr/>
    </dgm:pt>
    <dgm:pt modelId="{7D154133-F114-48FA-8B5C-B687F17F930F}" type="pres">
      <dgm:prSet presAssocID="{5D120268-2E0F-4A08-84A6-36FA4CC0836B}" presName="imageRepeatNode" presStyleLbl="alignAcc1" presStyleIdx="1" presStyleCnt="2"/>
      <dgm:spPr/>
      <dgm:t>
        <a:bodyPr/>
        <a:lstStyle/>
        <a:p>
          <a:endParaRPr lang="ru-RU"/>
        </a:p>
      </dgm:t>
    </dgm:pt>
    <dgm:pt modelId="{D93B1A94-0795-4232-9B02-336FF55CB07A}" type="pres">
      <dgm:prSet presAssocID="{5D120268-2E0F-4A08-84A6-36FA4CC0836B}" presName="imageaccent2" presStyleCnt="0"/>
      <dgm:spPr/>
    </dgm:pt>
    <dgm:pt modelId="{C937B693-FF6F-466C-8599-6688A8EF0405}" type="pres">
      <dgm:prSet presAssocID="{5D120268-2E0F-4A08-84A6-36FA4CC0836B}" presName="accentRepeatNode" presStyleLbl="solidAlignAcc1" presStyleIdx="3" presStyleCnt="4"/>
      <dgm:spPr/>
    </dgm:pt>
  </dgm:ptLst>
  <dgm:cxnLst>
    <dgm:cxn modelId="{12AA4B2D-7BD5-4A74-9752-441D058116C2}" type="presOf" srcId="{C349E5D4-2352-4CAC-92C2-365D02DD891A}" destId="{06375066-7E7B-45FB-A6CB-C791F793DCBB}" srcOrd="0" destOrd="0" presId="urn:microsoft.com/office/officeart/2008/layout/HexagonCluster"/>
    <dgm:cxn modelId="{853CE7DB-8E05-4A81-A4B3-84C44F9828E9}" type="presOf" srcId="{084C9207-DB15-456A-94BD-85BDCD93B2F3}" destId="{AD429015-5813-47A1-B8D8-AF3707FE97BF}" srcOrd="0" destOrd="0" presId="urn:microsoft.com/office/officeart/2008/layout/HexagonCluster"/>
    <dgm:cxn modelId="{1FBC55C5-1F3F-46D1-8B1E-C3796DA8098F}" srcId="{084C9207-DB15-456A-94BD-85BDCD93B2F3}" destId="{D6F1FD8A-C053-423B-8C28-F4CEFED08C45}" srcOrd="1" destOrd="0" parTransId="{B510C47B-7A85-4784-A00B-A3199772DCB2}" sibTransId="{5D120268-2E0F-4A08-84A6-36FA4CC0836B}"/>
    <dgm:cxn modelId="{657B1677-FC3D-4551-BF1B-874CA9B13398}" type="presOf" srcId="{16DC84D3-B4EA-4D1A-997E-589D73F6114F}" destId="{16103AC6-CA15-4BD3-A0E3-20ECB4FCE13A}" srcOrd="0" destOrd="0" presId="urn:microsoft.com/office/officeart/2008/layout/HexagonCluster"/>
    <dgm:cxn modelId="{BCB24B6A-129C-4F4B-B062-9DECED5D443B}" type="presOf" srcId="{D6F1FD8A-C053-423B-8C28-F4CEFED08C45}" destId="{766938F2-CDB2-4E94-A8B3-8108BACF0A68}" srcOrd="0" destOrd="0" presId="urn:microsoft.com/office/officeart/2008/layout/HexagonCluster"/>
    <dgm:cxn modelId="{1A8B495E-C950-4974-8535-8715A5320329}" srcId="{084C9207-DB15-456A-94BD-85BDCD93B2F3}" destId="{C349E5D4-2352-4CAC-92C2-365D02DD891A}" srcOrd="0" destOrd="0" parTransId="{F1CCBECC-9B52-432C-AE54-775DAAC33CFF}" sibTransId="{16DC84D3-B4EA-4D1A-997E-589D73F6114F}"/>
    <dgm:cxn modelId="{EE668177-02B7-4D47-9734-686EB5A8135E}" type="presOf" srcId="{5D120268-2E0F-4A08-84A6-36FA4CC0836B}" destId="{7D154133-F114-48FA-8B5C-B687F17F930F}" srcOrd="0" destOrd="0" presId="urn:microsoft.com/office/officeart/2008/layout/HexagonCluster"/>
    <dgm:cxn modelId="{011B17E9-8DFB-4615-A6EB-191126179025}" type="presParOf" srcId="{AD429015-5813-47A1-B8D8-AF3707FE97BF}" destId="{0148BE8E-465C-424F-8E9A-7F024CEBB3AA}" srcOrd="0" destOrd="0" presId="urn:microsoft.com/office/officeart/2008/layout/HexagonCluster"/>
    <dgm:cxn modelId="{CCD09FAD-5583-486A-BB3A-AF5E4BE3FAED}" type="presParOf" srcId="{0148BE8E-465C-424F-8E9A-7F024CEBB3AA}" destId="{06375066-7E7B-45FB-A6CB-C791F793DCBB}" srcOrd="0" destOrd="0" presId="urn:microsoft.com/office/officeart/2008/layout/HexagonCluster"/>
    <dgm:cxn modelId="{C434B1A3-5DF6-4C47-910B-BAFDA53C71E2}" type="presParOf" srcId="{AD429015-5813-47A1-B8D8-AF3707FE97BF}" destId="{1B3DE8E5-C347-4A0D-9111-90902A4645EB}" srcOrd="1" destOrd="0" presId="urn:microsoft.com/office/officeart/2008/layout/HexagonCluster"/>
    <dgm:cxn modelId="{D5ADC537-5F34-431F-BCBA-E88338D71BDD}" type="presParOf" srcId="{1B3DE8E5-C347-4A0D-9111-90902A4645EB}" destId="{26B0CA42-BB1A-48D9-99B0-40104760CC42}" srcOrd="0" destOrd="0" presId="urn:microsoft.com/office/officeart/2008/layout/HexagonCluster"/>
    <dgm:cxn modelId="{238C06C2-37A4-45B7-83DD-C90ECF4BE23D}" type="presParOf" srcId="{AD429015-5813-47A1-B8D8-AF3707FE97BF}" destId="{6EFF7099-DBDB-4EC9-965D-A5FE06A705E9}" srcOrd="2" destOrd="0" presId="urn:microsoft.com/office/officeart/2008/layout/HexagonCluster"/>
    <dgm:cxn modelId="{ACCD7D30-5009-41ED-8B0F-6B18E5442768}" type="presParOf" srcId="{6EFF7099-DBDB-4EC9-965D-A5FE06A705E9}" destId="{16103AC6-CA15-4BD3-A0E3-20ECB4FCE13A}" srcOrd="0" destOrd="0" presId="urn:microsoft.com/office/officeart/2008/layout/HexagonCluster"/>
    <dgm:cxn modelId="{B069E532-289B-4FFD-BE8C-E4C71DEDD8DD}" type="presParOf" srcId="{AD429015-5813-47A1-B8D8-AF3707FE97BF}" destId="{CC1A658B-7E19-4757-987E-66DED8D5A655}" srcOrd="3" destOrd="0" presId="urn:microsoft.com/office/officeart/2008/layout/HexagonCluster"/>
    <dgm:cxn modelId="{F390109F-230C-452D-95E5-95AB8E18A161}" type="presParOf" srcId="{CC1A658B-7E19-4757-987E-66DED8D5A655}" destId="{BE677226-FB49-4008-AFAE-1BEDD9699663}" srcOrd="0" destOrd="0" presId="urn:microsoft.com/office/officeart/2008/layout/HexagonCluster"/>
    <dgm:cxn modelId="{6C462685-C49D-4545-8236-5ADF44387642}" type="presParOf" srcId="{AD429015-5813-47A1-B8D8-AF3707FE97BF}" destId="{67C052DE-CDB6-48EA-8F5D-5DD4433383D4}" srcOrd="4" destOrd="0" presId="urn:microsoft.com/office/officeart/2008/layout/HexagonCluster"/>
    <dgm:cxn modelId="{FE534B8A-4C24-405F-A7F2-28C64EEFA2B8}" type="presParOf" srcId="{67C052DE-CDB6-48EA-8F5D-5DD4433383D4}" destId="{766938F2-CDB2-4E94-A8B3-8108BACF0A68}" srcOrd="0" destOrd="0" presId="urn:microsoft.com/office/officeart/2008/layout/HexagonCluster"/>
    <dgm:cxn modelId="{1276BA86-D02B-4E30-9BE2-98AA564FF58A}" type="presParOf" srcId="{AD429015-5813-47A1-B8D8-AF3707FE97BF}" destId="{7A2DE884-280E-492C-9364-686034F03312}" srcOrd="5" destOrd="0" presId="urn:microsoft.com/office/officeart/2008/layout/HexagonCluster"/>
    <dgm:cxn modelId="{48582B9F-37CD-4A7C-A004-454F8A91634D}" type="presParOf" srcId="{7A2DE884-280E-492C-9364-686034F03312}" destId="{9C9AE134-14DF-48A6-8311-993729FF676A}" srcOrd="0" destOrd="0" presId="urn:microsoft.com/office/officeart/2008/layout/HexagonCluster"/>
    <dgm:cxn modelId="{B2303C67-230B-4938-9ED2-7EB9C920A056}" type="presParOf" srcId="{AD429015-5813-47A1-B8D8-AF3707FE97BF}" destId="{9D7F4A68-2E69-480A-B57A-69203064C780}" srcOrd="6" destOrd="0" presId="urn:microsoft.com/office/officeart/2008/layout/HexagonCluster"/>
    <dgm:cxn modelId="{FE7A110C-B5FB-41D3-8396-9444F5149842}" type="presParOf" srcId="{9D7F4A68-2E69-480A-B57A-69203064C780}" destId="{7D154133-F114-48FA-8B5C-B687F17F930F}" srcOrd="0" destOrd="0" presId="urn:microsoft.com/office/officeart/2008/layout/HexagonCluster"/>
    <dgm:cxn modelId="{57216036-B03B-41AC-BAE1-16F8BFF0AD3D}" type="presParOf" srcId="{AD429015-5813-47A1-B8D8-AF3707FE97BF}" destId="{D93B1A94-0795-4232-9B02-336FF55CB07A}" srcOrd="7" destOrd="0" presId="urn:microsoft.com/office/officeart/2008/layout/HexagonCluster"/>
    <dgm:cxn modelId="{123A61DA-7BBA-40F8-8A76-3B2289941FD1}" type="presParOf" srcId="{D93B1A94-0795-4232-9B02-336FF55CB07A}" destId="{C937B693-FF6F-466C-8599-6688A8EF0405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BF0B24-6844-4A90-8256-2BC1FC69EFD2}" type="doc">
      <dgm:prSet loTypeId="urn:microsoft.com/office/officeart/2005/8/layout/arrow5" loCatId="relationship" qsTypeId="urn:microsoft.com/office/officeart/2005/8/quickstyle/simple3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76EBE936-F869-4FC5-A77E-50F12DF8ADA2}">
      <dgm:prSet phldrT="[Текст]"/>
      <dgm:spPr/>
      <dgm:t>
        <a:bodyPr/>
        <a:lstStyle/>
        <a:p>
          <a:r>
            <a:rPr lang="uk-UA" dirty="0" smtClean="0"/>
            <a:t>інтеграція</a:t>
          </a:r>
          <a:endParaRPr lang="ru-RU" dirty="0"/>
        </a:p>
      </dgm:t>
    </dgm:pt>
    <dgm:pt modelId="{52FF2BD1-B3A7-4BAE-93BE-A2EFBEFC00BC}" type="parTrans" cxnId="{E5A34040-4C23-4A30-8BB9-1CDCF28878B0}">
      <dgm:prSet/>
      <dgm:spPr/>
      <dgm:t>
        <a:bodyPr/>
        <a:lstStyle/>
        <a:p>
          <a:endParaRPr lang="ru-RU"/>
        </a:p>
      </dgm:t>
    </dgm:pt>
    <dgm:pt modelId="{31DC0767-82DA-47FD-A2DD-D935A22CFD05}" type="sibTrans" cxnId="{E5A34040-4C23-4A30-8BB9-1CDCF28878B0}">
      <dgm:prSet/>
      <dgm:spPr/>
      <dgm:t>
        <a:bodyPr/>
        <a:lstStyle/>
        <a:p>
          <a:endParaRPr lang="ru-RU"/>
        </a:p>
      </dgm:t>
    </dgm:pt>
    <dgm:pt modelId="{65BBFBF9-6946-43D4-9830-E63D00D6E736}">
      <dgm:prSet phldrT="[Текст]"/>
      <dgm:spPr/>
      <dgm:t>
        <a:bodyPr/>
        <a:lstStyle/>
        <a:p>
          <a:r>
            <a:rPr lang="uk-UA" dirty="0" smtClean="0"/>
            <a:t>інклюзія </a:t>
          </a:r>
          <a:endParaRPr lang="ru-RU" dirty="0"/>
        </a:p>
      </dgm:t>
    </dgm:pt>
    <dgm:pt modelId="{3944139F-B4C8-4613-B0CE-FFD3375B1922}" type="parTrans" cxnId="{0D5F3925-EC3B-4B1A-BD5B-8E55049C9416}">
      <dgm:prSet/>
      <dgm:spPr/>
      <dgm:t>
        <a:bodyPr/>
        <a:lstStyle/>
        <a:p>
          <a:endParaRPr lang="ru-RU"/>
        </a:p>
      </dgm:t>
    </dgm:pt>
    <dgm:pt modelId="{4F00B799-475D-48B1-8864-F5C26855C244}" type="sibTrans" cxnId="{0D5F3925-EC3B-4B1A-BD5B-8E55049C9416}">
      <dgm:prSet/>
      <dgm:spPr/>
      <dgm:t>
        <a:bodyPr/>
        <a:lstStyle/>
        <a:p>
          <a:endParaRPr lang="ru-RU"/>
        </a:p>
      </dgm:t>
    </dgm:pt>
    <dgm:pt modelId="{83AC707F-6582-474D-AC13-142FE0146475}" type="pres">
      <dgm:prSet presAssocID="{18BF0B24-6844-4A90-8256-2BC1FC69EFD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E10153-3403-4483-B2D8-ABC749682199}" type="pres">
      <dgm:prSet presAssocID="{76EBE936-F869-4FC5-A77E-50F12DF8ADA2}" presName="arrow" presStyleLbl="node1" presStyleIdx="0" presStyleCnt="2" custRadScaleRad="101349" custRadScaleInc="-2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B0D0E5-660C-4C40-AF31-B6382602FC06}" type="pres">
      <dgm:prSet presAssocID="{65BBFBF9-6946-43D4-9830-E63D00D6E736}" presName="arrow" presStyleLbl="node1" presStyleIdx="1" presStyleCnt="2" custRadScaleRad="99918" custRadScaleInc="-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A34040-4C23-4A30-8BB9-1CDCF28878B0}" srcId="{18BF0B24-6844-4A90-8256-2BC1FC69EFD2}" destId="{76EBE936-F869-4FC5-A77E-50F12DF8ADA2}" srcOrd="0" destOrd="0" parTransId="{52FF2BD1-B3A7-4BAE-93BE-A2EFBEFC00BC}" sibTransId="{31DC0767-82DA-47FD-A2DD-D935A22CFD05}"/>
    <dgm:cxn modelId="{59E2A26B-D70C-4C58-AAF5-7299BAC80B62}" type="presOf" srcId="{18BF0B24-6844-4A90-8256-2BC1FC69EFD2}" destId="{83AC707F-6582-474D-AC13-142FE0146475}" srcOrd="0" destOrd="0" presId="urn:microsoft.com/office/officeart/2005/8/layout/arrow5"/>
    <dgm:cxn modelId="{5B8E8DD3-942C-426A-AF28-E064F08BCA23}" type="presOf" srcId="{76EBE936-F869-4FC5-A77E-50F12DF8ADA2}" destId="{39E10153-3403-4483-B2D8-ABC749682199}" srcOrd="0" destOrd="0" presId="urn:microsoft.com/office/officeart/2005/8/layout/arrow5"/>
    <dgm:cxn modelId="{8A8629DA-AE79-4423-B23E-4747DE97B93C}" type="presOf" srcId="{65BBFBF9-6946-43D4-9830-E63D00D6E736}" destId="{84B0D0E5-660C-4C40-AF31-B6382602FC06}" srcOrd="0" destOrd="0" presId="urn:microsoft.com/office/officeart/2005/8/layout/arrow5"/>
    <dgm:cxn modelId="{0D5F3925-EC3B-4B1A-BD5B-8E55049C9416}" srcId="{18BF0B24-6844-4A90-8256-2BC1FC69EFD2}" destId="{65BBFBF9-6946-43D4-9830-E63D00D6E736}" srcOrd="1" destOrd="0" parTransId="{3944139F-B4C8-4613-B0CE-FFD3375B1922}" sibTransId="{4F00B799-475D-48B1-8864-F5C26855C244}"/>
    <dgm:cxn modelId="{A93F4FE7-6751-4F3E-BE2A-5E2D78CD1F35}" type="presParOf" srcId="{83AC707F-6582-474D-AC13-142FE0146475}" destId="{39E10153-3403-4483-B2D8-ABC749682199}" srcOrd="0" destOrd="0" presId="urn:microsoft.com/office/officeart/2005/8/layout/arrow5"/>
    <dgm:cxn modelId="{C78B5041-1801-4CA6-968B-8D11AD4E78C1}" type="presParOf" srcId="{83AC707F-6582-474D-AC13-142FE0146475}" destId="{84B0D0E5-660C-4C40-AF31-B6382602FC0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BA3CD7-E7CE-4CD4-9753-82167327FC08}" type="doc">
      <dgm:prSet loTypeId="urn:microsoft.com/office/officeart/2005/8/layout/default" loCatId="list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D71C0CF9-074B-4735-8892-7C3710CE0888}">
      <dgm:prSet phldrT="[Текст]"/>
      <dgm:spPr/>
      <dgm:t>
        <a:bodyPr/>
        <a:lstStyle/>
        <a:p>
          <a:r>
            <a:rPr lang="uk-UA" b="1" dirty="0" smtClean="0"/>
            <a:t>Інклюзія</a:t>
          </a:r>
          <a:r>
            <a:rPr lang="uk-UA" dirty="0" smtClean="0"/>
            <a:t>: будьте різними разом</a:t>
          </a:r>
          <a:endParaRPr lang="ru-RU" dirty="0"/>
        </a:p>
      </dgm:t>
    </dgm:pt>
    <dgm:pt modelId="{B7EFEA5C-0E2E-4E4A-8BB7-9BF35578F201}" type="parTrans" cxnId="{5E08673A-88F1-4DB6-8B56-DB8972DA6B6A}">
      <dgm:prSet/>
      <dgm:spPr/>
      <dgm:t>
        <a:bodyPr/>
        <a:lstStyle/>
        <a:p>
          <a:endParaRPr lang="ru-RU"/>
        </a:p>
      </dgm:t>
    </dgm:pt>
    <dgm:pt modelId="{2AC2B165-80F5-4061-8D4F-DA32A163B94E}" type="sibTrans" cxnId="{5E08673A-88F1-4DB6-8B56-DB8972DA6B6A}">
      <dgm:prSet/>
      <dgm:spPr/>
      <dgm:t>
        <a:bodyPr/>
        <a:lstStyle/>
        <a:p>
          <a:endParaRPr lang="ru-RU"/>
        </a:p>
      </dgm:t>
    </dgm:pt>
    <dgm:pt modelId="{3C4AF9EA-8A3C-41DB-B305-505ED0320237}">
      <dgm:prSet phldrT="[Текст]"/>
      <dgm:spPr/>
      <dgm:t>
        <a:bodyPr/>
        <a:lstStyle/>
        <a:p>
          <a:r>
            <a:rPr lang="uk-UA" b="1" dirty="0" smtClean="0"/>
            <a:t>Включення   </a:t>
          </a:r>
          <a:r>
            <a:rPr lang="uk-UA" dirty="0" smtClean="0"/>
            <a:t>як право людини</a:t>
          </a:r>
          <a:endParaRPr lang="ru-RU" dirty="0"/>
        </a:p>
      </dgm:t>
    </dgm:pt>
    <dgm:pt modelId="{6586971B-998B-4DFF-892D-2F257DF4E8CA}" type="parTrans" cxnId="{BF12E98F-B383-4820-9C83-603E824D6D38}">
      <dgm:prSet/>
      <dgm:spPr/>
      <dgm:t>
        <a:bodyPr/>
        <a:lstStyle/>
        <a:p>
          <a:endParaRPr lang="ru-RU"/>
        </a:p>
      </dgm:t>
    </dgm:pt>
    <dgm:pt modelId="{8F0C9176-F897-4948-B217-A40ED63405DF}" type="sibTrans" cxnId="{BF12E98F-B383-4820-9C83-603E824D6D38}">
      <dgm:prSet/>
      <dgm:spPr/>
      <dgm:t>
        <a:bodyPr/>
        <a:lstStyle/>
        <a:p>
          <a:endParaRPr lang="ru-RU"/>
        </a:p>
      </dgm:t>
    </dgm:pt>
    <dgm:pt modelId="{4489DEC5-0742-4AF4-9135-CFDEF2B1BC63}">
      <dgm:prSet phldrT="[Текст]"/>
      <dgm:spPr/>
      <dgm:t>
        <a:bodyPr/>
        <a:lstStyle/>
        <a:p>
          <a:r>
            <a:rPr lang="uk-UA" b="1" dirty="0" smtClean="0"/>
            <a:t>Інклюзія</a:t>
          </a:r>
          <a:r>
            <a:rPr lang="uk-UA" dirty="0" smtClean="0"/>
            <a:t>: завдання для всіх </a:t>
          </a:r>
          <a:endParaRPr lang="ru-RU" dirty="0"/>
        </a:p>
      </dgm:t>
    </dgm:pt>
    <dgm:pt modelId="{A107B0C7-CFA5-4B57-A45A-35D5254EF4A0}" type="parTrans" cxnId="{A4457546-B5D8-44BB-AFFB-E2DBAF25C39F}">
      <dgm:prSet/>
      <dgm:spPr/>
      <dgm:t>
        <a:bodyPr/>
        <a:lstStyle/>
        <a:p>
          <a:endParaRPr lang="ru-RU"/>
        </a:p>
      </dgm:t>
    </dgm:pt>
    <dgm:pt modelId="{30CD65DA-A77B-45C9-8335-50EA15DAE7D1}" type="sibTrans" cxnId="{A4457546-B5D8-44BB-AFFB-E2DBAF25C39F}">
      <dgm:prSet/>
      <dgm:spPr/>
      <dgm:t>
        <a:bodyPr/>
        <a:lstStyle/>
        <a:p>
          <a:endParaRPr lang="ru-RU"/>
        </a:p>
      </dgm:t>
    </dgm:pt>
    <dgm:pt modelId="{39EBB48A-6F68-49E7-9773-EA83E8AB1987}">
      <dgm:prSet phldrT="[Текст]"/>
      <dgm:spPr/>
      <dgm:t>
        <a:bodyPr/>
        <a:lstStyle/>
        <a:p>
          <a:r>
            <a:rPr lang="uk-UA" b="1" dirty="0" smtClean="0"/>
            <a:t>Право</a:t>
          </a:r>
          <a:r>
            <a:rPr lang="uk-UA" dirty="0" smtClean="0"/>
            <a:t> на пільги, допомогу </a:t>
          </a:r>
          <a:endParaRPr lang="ru-RU" dirty="0"/>
        </a:p>
      </dgm:t>
    </dgm:pt>
    <dgm:pt modelId="{E3FB854B-282B-4A8D-9AA6-411DD59C6C6D}" type="parTrans" cxnId="{7380AD58-ED69-498E-8569-4FBAD3A75426}">
      <dgm:prSet/>
      <dgm:spPr/>
      <dgm:t>
        <a:bodyPr/>
        <a:lstStyle/>
        <a:p>
          <a:endParaRPr lang="ru-RU"/>
        </a:p>
      </dgm:t>
    </dgm:pt>
    <dgm:pt modelId="{1B721CFD-77FC-4332-9CF4-E2DC83F084C5}" type="sibTrans" cxnId="{7380AD58-ED69-498E-8569-4FBAD3A75426}">
      <dgm:prSet/>
      <dgm:spPr/>
      <dgm:t>
        <a:bodyPr/>
        <a:lstStyle/>
        <a:p>
          <a:endParaRPr lang="ru-RU"/>
        </a:p>
      </dgm:t>
    </dgm:pt>
    <dgm:pt modelId="{B31A7F0A-5569-434C-81F9-04FA7EB7FAB3}">
      <dgm:prSet phldrT="[Текст]"/>
      <dgm:spPr/>
      <dgm:t>
        <a:bodyPr/>
        <a:lstStyle/>
        <a:p>
          <a:r>
            <a:rPr lang="uk-UA" b="1" dirty="0" smtClean="0"/>
            <a:t>Інклюзія</a:t>
          </a:r>
          <a:r>
            <a:rPr lang="uk-UA" dirty="0" smtClean="0"/>
            <a:t> в школі, розуміння індивідуальних потреб  </a:t>
          </a:r>
          <a:endParaRPr lang="ru-RU" dirty="0"/>
        </a:p>
      </dgm:t>
    </dgm:pt>
    <dgm:pt modelId="{B78B9BDA-BC55-4A27-8A6B-47EAA0AF88E6}" type="parTrans" cxnId="{F2FC6F42-DD88-40B4-BA33-D3E816774A2B}">
      <dgm:prSet/>
      <dgm:spPr/>
      <dgm:t>
        <a:bodyPr/>
        <a:lstStyle/>
        <a:p>
          <a:endParaRPr lang="ru-RU"/>
        </a:p>
      </dgm:t>
    </dgm:pt>
    <dgm:pt modelId="{8C16D5D6-4B6C-4B46-B0AC-F3F289C020AD}" type="sibTrans" cxnId="{F2FC6F42-DD88-40B4-BA33-D3E816774A2B}">
      <dgm:prSet/>
      <dgm:spPr/>
      <dgm:t>
        <a:bodyPr/>
        <a:lstStyle/>
        <a:p>
          <a:endParaRPr lang="ru-RU"/>
        </a:p>
      </dgm:t>
    </dgm:pt>
    <dgm:pt modelId="{438EF2B3-AEBB-41DA-8017-12BC2CDE55C3}" type="pres">
      <dgm:prSet presAssocID="{52BA3CD7-E7CE-4CD4-9753-82167327FC0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3FC4C7-A062-4F0B-83E0-F6E4763666FB}" type="pres">
      <dgm:prSet presAssocID="{D71C0CF9-074B-4735-8892-7C3710CE088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A87A14-B438-48F5-B9C8-925793C3A80E}" type="pres">
      <dgm:prSet presAssocID="{2AC2B165-80F5-4061-8D4F-DA32A163B94E}" presName="sibTrans" presStyleCnt="0"/>
      <dgm:spPr/>
    </dgm:pt>
    <dgm:pt modelId="{AB9F0712-0F69-4C30-8D09-178D3FC00470}" type="pres">
      <dgm:prSet presAssocID="{3C4AF9EA-8A3C-41DB-B305-505ED032023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1355A8-8658-4CAE-99BA-D3CB2D373FF2}" type="pres">
      <dgm:prSet presAssocID="{8F0C9176-F897-4948-B217-A40ED63405DF}" presName="sibTrans" presStyleCnt="0"/>
      <dgm:spPr/>
    </dgm:pt>
    <dgm:pt modelId="{33A104FC-D843-4E4A-B162-74D81090DD7B}" type="pres">
      <dgm:prSet presAssocID="{4489DEC5-0742-4AF4-9135-CFDEF2B1BC6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E5761A-C2C2-448B-B87F-AA40DC5EF6BA}" type="pres">
      <dgm:prSet presAssocID="{30CD65DA-A77B-45C9-8335-50EA15DAE7D1}" presName="sibTrans" presStyleCnt="0"/>
      <dgm:spPr/>
    </dgm:pt>
    <dgm:pt modelId="{5537A289-1302-49E9-890C-411FAA382A33}" type="pres">
      <dgm:prSet presAssocID="{39EBB48A-6F68-49E7-9773-EA83E8AB198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61C591-3BEA-458A-A4CA-E682CF7C6CB4}" type="pres">
      <dgm:prSet presAssocID="{1B721CFD-77FC-4332-9CF4-E2DC83F084C5}" presName="sibTrans" presStyleCnt="0"/>
      <dgm:spPr/>
    </dgm:pt>
    <dgm:pt modelId="{26FC1397-2FCB-4A85-AF1E-96C687D4018F}" type="pres">
      <dgm:prSet presAssocID="{B31A7F0A-5569-434C-81F9-04FA7EB7FAB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8D2BD4-29DC-4688-8CE8-49B19B0CF412}" type="presOf" srcId="{4489DEC5-0742-4AF4-9135-CFDEF2B1BC63}" destId="{33A104FC-D843-4E4A-B162-74D81090DD7B}" srcOrd="0" destOrd="0" presId="urn:microsoft.com/office/officeart/2005/8/layout/default"/>
    <dgm:cxn modelId="{0D74561E-C56B-4926-ADF5-6EFFB8ADF00B}" type="presOf" srcId="{3C4AF9EA-8A3C-41DB-B305-505ED0320237}" destId="{AB9F0712-0F69-4C30-8D09-178D3FC00470}" srcOrd="0" destOrd="0" presId="urn:microsoft.com/office/officeart/2005/8/layout/default"/>
    <dgm:cxn modelId="{A4457546-B5D8-44BB-AFFB-E2DBAF25C39F}" srcId="{52BA3CD7-E7CE-4CD4-9753-82167327FC08}" destId="{4489DEC5-0742-4AF4-9135-CFDEF2B1BC63}" srcOrd="2" destOrd="0" parTransId="{A107B0C7-CFA5-4B57-A45A-35D5254EF4A0}" sibTransId="{30CD65DA-A77B-45C9-8335-50EA15DAE7D1}"/>
    <dgm:cxn modelId="{2EC141D9-54EF-4955-AB79-D37428B16468}" type="presOf" srcId="{B31A7F0A-5569-434C-81F9-04FA7EB7FAB3}" destId="{26FC1397-2FCB-4A85-AF1E-96C687D4018F}" srcOrd="0" destOrd="0" presId="urn:microsoft.com/office/officeart/2005/8/layout/default"/>
    <dgm:cxn modelId="{7380AD58-ED69-498E-8569-4FBAD3A75426}" srcId="{52BA3CD7-E7CE-4CD4-9753-82167327FC08}" destId="{39EBB48A-6F68-49E7-9773-EA83E8AB1987}" srcOrd="3" destOrd="0" parTransId="{E3FB854B-282B-4A8D-9AA6-411DD59C6C6D}" sibTransId="{1B721CFD-77FC-4332-9CF4-E2DC83F084C5}"/>
    <dgm:cxn modelId="{21284181-DA9E-4EAA-8C2B-FEDAB8A71E1E}" type="presOf" srcId="{52BA3CD7-E7CE-4CD4-9753-82167327FC08}" destId="{438EF2B3-AEBB-41DA-8017-12BC2CDE55C3}" srcOrd="0" destOrd="0" presId="urn:microsoft.com/office/officeart/2005/8/layout/default"/>
    <dgm:cxn modelId="{BF12E98F-B383-4820-9C83-603E824D6D38}" srcId="{52BA3CD7-E7CE-4CD4-9753-82167327FC08}" destId="{3C4AF9EA-8A3C-41DB-B305-505ED0320237}" srcOrd="1" destOrd="0" parTransId="{6586971B-998B-4DFF-892D-2F257DF4E8CA}" sibTransId="{8F0C9176-F897-4948-B217-A40ED63405DF}"/>
    <dgm:cxn modelId="{9490539F-4413-46CD-B905-3E8FCEDDC6C6}" type="presOf" srcId="{D71C0CF9-074B-4735-8892-7C3710CE0888}" destId="{813FC4C7-A062-4F0B-83E0-F6E4763666FB}" srcOrd="0" destOrd="0" presId="urn:microsoft.com/office/officeart/2005/8/layout/default"/>
    <dgm:cxn modelId="{0AC8B7C2-31D2-4C51-BA70-A33C55438E7E}" type="presOf" srcId="{39EBB48A-6F68-49E7-9773-EA83E8AB1987}" destId="{5537A289-1302-49E9-890C-411FAA382A33}" srcOrd="0" destOrd="0" presId="urn:microsoft.com/office/officeart/2005/8/layout/default"/>
    <dgm:cxn modelId="{F2FC6F42-DD88-40B4-BA33-D3E816774A2B}" srcId="{52BA3CD7-E7CE-4CD4-9753-82167327FC08}" destId="{B31A7F0A-5569-434C-81F9-04FA7EB7FAB3}" srcOrd="4" destOrd="0" parTransId="{B78B9BDA-BC55-4A27-8A6B-47EAA0AF88E6}" sibTransId="{8C16D5D6-4B6C-4B46-B0AC-F3F289C020AD}"/>
    <dgm:cxn modelId="{5E08673A-88F1-4DB6-8B56-DB8972DA6B6A}" srcId="{52BA3CD7-E7CE-4CD4-9753-82167327FC08}" destId="{D71C0CF9-074B-4735-8892-7C3710CE0888}" srcOrd="0" destOrd="0" parTransId="{B7EFEA5C-0E2E-4E4A-8BB7-9BF35578F201}" sibTransId="{2AC2B165-80F5-4061-8D4F-DA32A163B94E}"/>
    <dgm:cxn modelId="{92FD3CE6-CB79-4D9A-8EC8-BB4FE82C69F9}" type="presParOf" srcId="{438EF2B3-AEBB-41DA-8017-12BC2CDE55C3}" destId="{813FC4C7-A062-4F0B-83E0-F6E4763666FB}" srcOrd="0" destOrd="0" presId="urn:microsoft.com/office/officeart/2005/8/layout/default"/>
    <dgm:cxn modelId="{3E1D50A4-CC07-4071-9F53-9CB5615F51C4}" type="presParOf" srcId="{438EF2B3-AEBB-41DA-8017-12BC2CDE55C3}" destId="{C8A87A14-B438-48F5-B9C8-925793C3A80E}" srcOrd="1" destOrd="0" presId="urn:microsoft.com/office/officeart/2005/8/layout/default"/>
    <dgm:cxn modelId="{E5150671-6965-49A2-8B28-D080143308D4}" type="presParOf" srcId="{438EF2B3-AEBB-41DA-8017-12BC2CDE55C3}" destId="{AB9F0712-0F69-4C30-8D09-178D3FC00470}" srcOrd="2" destOrd="0" presId="urn:microsoft.com/office/officeart/2005/8/layout/default"/>
    <dgm:cxn modelId="{0D662A6A-487A-42D4-8518-6E78EFA7ED40}" type="presParOf" srcId="{438EF2B3-AEBB-41DA-8017-12BC2CDE55C3}" destId="{5B1355A8-8658-4CAE-99BA-D3CB2D373FF2}" srcOrd="3" destOrd="0" presId="urn:microsoft.com/office/officeart/2005/8/layout/default"/>
    <dgm:cxn modelId="{208AE5B7-3CCD-415E-9E25-557F312F1FD1}" type="presParOf" srcId="{438EF2B3-AEBB-41DA-8017-12BC2CDE55C3}" destId="{33A104FC-D843-4E4A-B162-74D81090DD7B}" srcOrd="4" destOrd="0" presId="urn:microsoft.com/office/officeart/2005/8/layout/default"/>
    <dgm:cxn modelId="{0BFAFAD1-D13F-47C8-A35F-6CF62877CD68}" type="presParOf" srcId="{438EF2B3-AEBB-41DA-8017-12BC2CDE55C3}" destId="{20E5761A-C2C2-448B-B87F-AA40DC5EF6BA}" srcOrd="5" destOrd="0" presId="urn:microsoft.com/office/officeart/2005/8/layout/default"/>
    <dgm:cxn modelId="{A302D750-747E-42F9-B24D-7D15A7517A0B}" type="presParOf" srcId="{438EF2B3-AEBB-41DA-8017-12BC2CDE55C3}" destId="{5537A289-1302-49E9-890C-411FAA382A33}" srcOrd="6" destOrd="0" presId="urn:microsoft.com/office/officeart/2005/8/layout/default"/>
    <dgm:cxn modelId="{FBAAB164-64F1-4A47-A308-12B764D8DB52}" type="presParOf" srcId="{438EF2B3-AEBB-41DA-8017-12BC2CDE55C3}" destId="{F461C591-3BEA-458A-A4CA-E682CF7C6CB4}" srcOrd="7" destOrd="0" presId="urn:microsoft.com/office/officeart/2005/8/layout/default"/>
    <dgm:cxn modelId="{9189EE20-4B26-464A-AD29-C2F267A93F1E}" type="presParOf" srcId="{438EF2B3-AEBB-41DA-8017-12BC2CDE55C3}" destId="{26FC1397-2FCB-4A85-AF1E-96C687D4018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42A534-1078-4E18-A3CC-BA7143BD7093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24EF35-D9D0-44D9-8D1A-520B791B9651}">
      <dgm:prSet phldrT="[Текст]" custT="1"/>
      <dgm:spPr/>
      <dgm:t>
        <a:bodyPr/>
        <a:lstStyle/>
        <a:p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2018/2019</a:t>
          </a:r>
          <a:r>
            <a:rPr lang="ru-RU" sz="600" dirty="0" smtClean="0"/>
            <a:t> </a:t>
          </a:r>
          <a:endParaRPr lang="ru-RU" sz="600" dirty="0"/>
        </a:p>
      </dgm:t>
    </dgm:pt>
    <dgm:pt modelId="{0DD51DE0-3198-4E37-ACC8-216626C15699}" type="parTrans" cxnId="{CE504125-8CA3-4842-8862-F066A1A3B0CD}">
      <dgm:prSet/>
      <dgm:spPr/>
      <dgm:t>
        <a:bodyPr/>
        <a:lstStyle/>
        <a:p>
          <a:endParaRPr lang="ru-RU"/>
        </a:p>
      </dgm:t>
    </dgm:pt>
    <dgm:pt modelId="{6C5FCB93-6DE4-4D64-AC24-1B17A623AD0A}" type="sibTrans" cxnId="{CE504125-8CA3-4842-8862-F066A1A3B0CD}">
      <dgm:prSet/>
      <dgm:spPr/>
      <dgm:t>
        <a:bodyPr/>
        <a:lstStyle/>
        <a:p>
          <a:endParaRPr lang="ru-RU"/>
        </a:p>
      </dgm:t>
    </dgm:pt>
    <dgm:pt modelId="{EA584CAE-C41E-4CA1-9226-B76B23EB3CDD}">
      <dgm:prSet phldrT="[Текст]" custT="1"/>
      <dgm:spPr/>
      <dgm:t>
        <a:bodyPr/>
        <a:lstStyle/>
        <a:p>
          <a:pPr algn="ctr"/>
          <a:r>
            <a:rPr lang="ru-RU" sz="800" b="1" dirty="0" err="1" smtClean="0"/>
            <a:t>загальний</a:t>
          </a:r>
          <a:r>
            <a:rPr lang="ru-RU" sz="800" b="1" dirty="0" smtClean="0"/>
            <a:t>  % </a:t>
          </a:r>
          <a:r>
            <a:rPr lang="ru-RU" sz="800" b="1" dirty="0" err="1" smtClean="0"/>
            <a:t>фінансування</a:t>
          </a:r>
          <a:endParaRPr lang="ru-RU" sz="800" b="1" dirty="0" smtClean="0"/>
        </a:p>
        <a:p>
          <a:pPr algn="ctr"/>
          <a:r>
            <a:rPr lang="uk-UA" sz="800" b="1" dirty="0" smtClean="0"/>
            <a:t>(7,6)</a:t>
          </a:r>
          <a:endParaRPr lang="ru-RU" sz="800" dirty="0"/>
        </a:p>
      </dgm:t>
    </dgm:pt>
    <dgm:pt modelId="{E482EAB9-5DE2-4877-9A72-7A744C46A171}" type="parTrans" cxnId="{B5D753E1-8EFC-484F-99F4-3A3CBC4F6214}">
      <dgm:prSet/>
      <dgm:spPr/>
      <dgm:t>
        <a:bodyPr/>
        <a:lstStyle/>
        <a:p>
          <a:endParaRPr lang="ru-RU"/>
        </a:p>
      </dgm:t>
    </dgm:pt>
    <dgm:pt modelId="{30EDBFD7-265A-4CFF-9532-B6A0C63810ED}" type="sibTrans" cxnId="{B5D753E1-8EFC-484F-99F4-3A3CBC4F6214}">
      <dgm:prSet/>
      <dgm:spPr/>
      <dgm:t>
        <a:bodyPr/>
        <a:lstStyle/>
        <a:p>
          <a:endParaRPr lang="ru-RU"/>
        </a:p>
      </dgm:t>
    </dgm:pt>
    <dgm:pt modelId="{D01FE52D-E796-4AF9-8D19-9A88C2F49492}">
      <dgm:prSet phldrT="[Текст]" custT="1"/>
      <dgm:spPr/>
      <dgm:t>
        <a:bodyPr/>
        <a:lstStyle/>
        <a:p>
          <a:pPr algn="ctr"/>
          <a:r>
            <a:rPr lang="ru-RU" sz="900" dirty="0" smtClean="0"/>
            <a:t>% </a:t>
          </a:r>
          <a:r>
            <a:rPr lang="uk-UA" sz="900" dirty="0" smtClean="0"/>
            <a:t>, </a:t>
          </a:r>
          <a:r>
            <a:rPr lang="ru-RU" sz="900" dirty="0" err="1" smtClean="0"/>
            <a:t>рівень</a:t>
          </a:r>
          <a:r>
            <a:rPr lang="ru-RU" sz="900" dirty="0" smtClean="0"/>
            <a:t> </a:t>
          </a:r>
          <a:r>
            <a:rPr lang="ru-RU" sz="900" dirty="0" err="1" smtClean="0"/>
            <a:t>інклюзії</a:t>
          </a:r>
          <a:r>
            <a:rPr lang="ru-RU" sz="900" dirty="0" smtClean="0"/>
            <a:t> </a:t>
          </a:r>
        </a:p>
        <a:p>
          <a:pPr algn="ctr"/>
          <a:r>
            <a:rPr lang="ru-RU" sz="900" dirty="0" smtClean="0"/>
            <a:t>(3,2)</a:t>
          </a:r>
          <a:endParaRPr lang="ru-RU" sz="900" dirty="0"/>
        </a:p>
      </dgm:t>
    </dgm:pt>
    <dgm:pt modelId="{FD8456E5-F234-46E1-B976-0EE79618B0D2}" type="parTrans" cxnId="{62DE94F2-DB80-46AF-8FE8-C1C52956DE53}">
      <dgm:prSet/>
      <dgm:spPr/>
      <dgm:t>
        <a:bodyPr/>
        <a:lstStyle/>
        <a:p>
          <a:endParaRPr lang="ru-RU"/>
        </a:p>
      </dgm:t>
    </dgm:pt>
    <dgm:pt modelId="{68BB6A50-9786-4CFE-8CC6-EF97A5E0E3A9}" type="sibTrans" cxnId="{62DE94F2-DB80-46AF-8FE8-C1C52956DE53}">
      <dgm:prSet/>
      <dgm:spPr/>
      <dgm:t>
        <a:bodyPr/>
        <a:lstStyle/>
        <a:p>
          <a:endParaRPr lang="ru-RU"/>
        </a:p>
      </dgm:t>
    </dgm:pt>
    <dgm:pt modelId="{F6B55B0A-8200-488F-B972-D89F5F5DE810}">
      <dgm:prSet phldrT="[Текст]" custT="1"/>
      <dgm:spPr/>
      <dgm:t>
        <a:bodyPr/>
        <a:lstStyle/>
        <a:p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2008/2009</a:t>
          </a:r>
          <a:r>
            <a:rPr lang="ru-RU" sz="600" dirty="0" smtClean="0"/>
            <a:t> </a:t>
          </a:r>
          <a:endParaRPr lang="ru-RU" sz="600" dirty="0"/>
        </a:p>
      </dgm:t>
    </dgm:pt>
    <dgm:pt modelId="{234C9E50-A138-4BFD-8569-F9B68777F88F}" type="parTrans" cxnId="{DFA731D8-12BC-40B8-9B11-1C6B18ECEBBB}">
      <dgm:prSet/>
      <dgm:spPr/>
      <dgm:t>
        <a:bodyPr/>
        <a:lstStyle/>
        <a:p>
          <a:endParaRPr lang="ru-RU"/>
        </a:p>
      </dgm:t>
    </dgm:pt>
    <dgm:pt modelId="{F3E647EE-3D4A-486F-92C2-EBD8F45E3FB7}" type="sibTrans" cxnId="{DFA731D8-12BC-40B8-9B11-1C6B18ECEBBB}">
      <dgm:prSet/>
      <dgm:spPr/>
      <dgm:t>
        <a:bodyPr/>
        <a:lstStyle/>
        <a:p>
          <a:endParaRPr lang="ru-RU"/>
        </a:p>
      </dgm:t>
    </dgm:pt>
    <dgm:pt modelId="{F9112FF1-ECF9-4D85-905C-195A14ACD2C2}">
      <dgm:prSet phldrT="[Текст]" custT="1"/>
      <dgm:spPr/>
      <dgm:t>
        <a:bodyPr/>
        <a:lstStyle/>
        <a:p>
          <a:pPr algn="ctr"/>
          <a:r>
            <a:rPr lang="ru-RU" sz="800" b="1" dirty="0" err="1" smtClean="0"/>
            <a:t>загальний</a:t>
          </a:r>
          <a:r>
            <a:rPr lang="ru-RU" sz="800" b="1" dirty="0" smtClean="0"/>
            <a:t>  % </a:t>
          </a:r>
          <a:r>
            <a:rPr lang="ru-RU" sz="800" b="1" dirty="0" err="1" smtClean="0"/>
            <a:t>фінансування</a:t>
          </a:r>
          <a:endParaRPr lang="ru-RU" sz="800" b="1" dirty="0" smtClean="0"/>
        </a:p>
        <a:p>
          <a:pPr algn="ctr"/>
          <a:r>
            <a:rPr lang="uk-UA" sz="800" b="1" dirty="0" smtClean="0"/>
            <a:t>(6,0)</a:t>
          </a:r>
          <a:endParaRPr lang="ru-RU" sz="800" dirty="0"/>
        </a:p>
      </dgm:t>
    </dgm:pt>
    <dgm:pt modelId="{A4738494-1B3E-4982-A8F2-2CB7A843D9ED}" type="parTrans" cxnId="{FA63A33C-AD40-495C-A975-A8BD1401B9CC}">
      <dgm:prSet/>
      <dgm:spPr/>
      <dgm:t>
        <a:bodyPr/>
        <a:lstStyle/>
        <a:p>
          <a:endParaRPr lang="ru-RU"/>
        </a:p>
      </dgm:t>
    </dgm:pt>
    <dgm:pt modelId="{F8C3058B-D81F-421B-945B-99E660995614}" type="sibTrans" cxnId="{FA63A33C-AD40-495C-A975-A8BD1401B9CC}">
      <dgm:prSet/>
      <dgm:spPr/>
      <dgm:t>
        <a:bodyPr/>
        <a:lstStyle/>
        <a:p>
          <a:endParaRPr lang="ru-RU"/>
        </a:p>
      </dgm:t>
    </dgm:pt>
    <dgm:pt modelId="{BE936BA8-0FDB-46B8-8D86-3F1042189771}">
      <dgm:prSet phldrT="[Текст]"/>
      <dgm:spPr/>
      <dgm:t>
        <a:bodyPr/>
        <a:lstStyle/>
        <a:p>
          <a:pPr algn="ctr"/>
          <a:r>
            <a:rPr lang="ru-RU" dirty="0" smtClean="0"/>
            <a:t>%, </a:t>
          </a:r>
          <a:r>
            <a:rPr lang="ru-RU" dirty="0" err="1" smtClean="0"/>
            <a:t>рівень</a:t>
          </a:r>
          <a:r>
            <a:rPr lang="ru-RU" dirty="0" smtClean="0"/>
            <a:t> </a:t>
          </a:r>
          <a:r>
            <a:rPr lang="ru-RU" dirty="0" err="1" smtClean="0"/>
            <a:t>виключення</a:t>
          </a:r>
          <a:r>
            <a:rPr lang="ru-RU" dirty="0" smtClean="0"/>
            <a:t> (4,9)    </a:t>
          </a:r>
          <a:endParaRPr lang="ru-RU" dirty="0"/>
        </a:p>
      </dgm:t>
    </dgm:pt>
    <dgm:pt modelId="{B025228B-4B26-4CCB-BD5C-C64233830517}" type="parTrans" cxnId="{16054D4A-EE3A-4942-81E5-9A670D4E564E}">
      <dgm:prSet/>
      <dgm:spPr/>
      <dgm:t>
        <a:bodyPr/>
        <a:lstStyle/>
        <a:p>
          <a:endParaRPr lang="ru-RU"/>
        </a:p>
      </dgm:t>
    </dgm:pt>
    <dgm:pt modelId="{94C10C35-3D93-4951-AEE0-D766E6EEBB25}" type="sibTrans" cxnId="{16054D4A-EE3A-4942-81E5-9A670D4E564E}">
      <dgm:prSet/>
      <dgm:spPr/>
      <dgm:t>
        <a:bodyPr/>
        <a:lstStyle/>
        <a:p>
          <a:endParaRPr lang="ru-RU"/>
        </a:p>
      </dgm:t>
    </dgm:pt>
    <dgm:pt modelId="{484638E1-DF73-4F10-B63A-69283312A81D}">
      <dgm:prSet/>
      <dgm:spPr/>
      <dgm:t>
        <a:bodyPr/>
        <a:lstStyle/>
        <a:p>
          <a:pPr algn="ctr"/>
          <a:r>
            <a:rPr lang="ru-RU" dirty="0" smtClean="0"/>
            <a:t>%, </a:t>
          </a:r>
          <a:r>
            <a:rPr lang="ru-RU" dirty="0" err="1" smtClean="0"/>
            <a:t>рівень</a:t>
          </a:r>
          <a:r>
            <a:rPr lang="ru-RU" dirty="0" smtClean="0"/>
            <a:t> </a:t>
          </a:r>
          <a:r>
            <a:rPr lang="ru-RU" dirty="0" err="1" smtClean="0"/>
            <a:t>виключення</a:t>
          </a:r>
          <a:endParaRPr lang="ru-RU" dirty="0" smtClean="0"/>
        </a:p>
        <a:p>
          <a:pPr algn="ctr"/>
          <a:r>
            <a:rPr lang="ru-RU" dirty="0" smtClean="0"/>
            <a:t>(4,4)    </a:t>
          </a:r>
          <a:endParaRPr lang="ru-RU" dirty="0"/>
        </a:p>
      </dgm:t>
    </dgm:pt>
    <dgm:pt modelId="{FEE71564-4E8C-40B3-B601-93CA05FAFAD8}" type="parTrans" cxnId="{78A99771-F7A7-4A1A-9BF0-7F4E5FE719D5}">
      <dgm:prSet/>
      <dgm:spPr/>
      <dgm:t>
        <a:bodyPr/>
        <a:lstStyle/>
        <a:p>
          <a:endParaRPr lang="ru-RU"/>
        </a:p>
      </dgm:t>
    </dgm:pt>
    <dgm:pt modelId="{D27E89C5-98AB-4383-BB58-7D982D15C1C9}" type="sibTrans" cxnId="{78A99771-F7A7-4A1A-9BF0-7F4E5FE719D5}">
      <dgm:prSet/>
      <dgm:spPr/>
      <dgm:t>
        <a:bodyPr/>
        <a:lstStyle/>
        <a:p>
          <a:endParaRPr lang="ru-RU"/>
        </a:p>
      </dgm:t>
    </dgm:pt>
    <dgm:pt modelId="{D423745D-0ADF-40B1-BFA9-2B3376262956}">
      <dgm:prSet/>
      <dgm:spPr/>
      <dgm:t>
        <a:bodyPr/>
        <a:lstStyle/>
        <a:p>
          <a:pPr algn="ctr"/>
          <a:r>
            <a:rPr lang="ru-RU" dirty="0" smtClean="0"/>
            <a:t>%, </a:t>
          </a:r>
          <a:r>
            <a:rPr lang="ru-RU" dirty="0" err="1" smtClean="0"/>
            <a:t>рівень</a:t>
          </a:r>
          <a:r>
            <a:rPr lang="ru-RU" dirty="0" smtClean="0"/>
            <a:t> </a:t>
          </a:r>
          <a:r>
            <a:rPr lang="ru-RU" dirty="0" err="1" smtClean="0"/>
            <a:t>інклюзії</a:t>
          </a:r>
          <a:endParaRPr lang="ru-RU" dirty="0" smtClean="0"/>
        </a:p>
        <a:p>
          <a:pPr algn="ctr"/>
          <a:r>
            <a:rPr lang="uk-UA" dirty="0" smtClean="0"/>
            <a:t>(1.1)</a:t>
          </a:r>
          <a:endParaRPr lang="ru-RU" dirty="0"/>
        </a:p>
      </dgm:t>
    </dgm:pt>
    <dgm:pt modelId="{67DE177B-D567-40F1-B370-A1CF9C8C860F}" type="parTrans" cxnId="{2F8E6524-745D-4D7F-8BA5-F495EC8A6106}">
      <dgm:prSet/>
      <dgm:spPr/>
      <dgm:t>
        <a:bodyPr/>
        <a:lstStyle/>
        <a:p>
          <a:endParaRPr lang="ru-RU"/>
        </a:p>
      </dgm:t>
    </dgm:pt>
    <dgm:pt modelId="{1769E761-1A85-428F-998A-A31E8FDC9580}" type="sibTrans" cxnId="{2F8E6524-745D-4D7F-8BA5-F495EC8A6106}">
      <dgm:prSet/>
      <dgm:spPr/>
      <dgm:t>
        <a:bodyPr/>
        <a:lstStyle/>
        <a:p>
          <a:endParaRPr lang="ru-RU"/>
        </a:p>
      </dgm:t>
    </dgm:pt>
    <dgm:pt modelId="{D5A6DA5C-E81B-4731-AAB9-FDC003DC2C92}" type="pres">
      <dgm:prSet presAssocID="{1642A534-1078-4E18-A3CC-BA7143BD7093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DC71E2E-4EF4-46BE-9A18-D1B2176D341F}" type="pres">
      <dgm:prSet presAssocID="{A324EF35-D9D0-44D9-8D1A-520B791B9651}" presName="posSpace" presStyleCnt="0"/>
      <dgm:spPr/>
    </dgm:pt>
    <dgm:pt modelId="{BF29D1A9-E925-4660-909D-C2C8F802DD98}" type="pres">
      <dgm:prSet presAssocID="{A324EF35-D9D0-44D9-8D1A-520B791B9651}" presName="vertFlow" presStyleCnt="0"/>
      <dgm:spPr/>
    </dgm:pt>
    <dgm:pt modelId="{CD4D0E33-2B7F-46BE-A95C-520ADCF0F6BF}" type="pres">
      <dgm:prSet presAssocID="{A324EF35-D9D0-44D9-8D1A-520B791B9651}" presName="topSpace" presStyleCnt="0"/>
      <dgm:spPr/>
    </dgm:pt>
    <dgm:pt modelId="{CE3D0869-E9CC-4442-9035-AECCD63B72BE}" type="pres">
      <dgm:prSet presAssocID="{A324EF35-D9D0-44D9-8D1A-520B791B9651}" presName="firstComp" presStyleCnt="0"/>
      <dgm:spPr/>
    </dgm:pt>
    <dgm:pt modelId="{BB2DB077-9CF5-4B7F-901D-802462B1554D}" type="pres">
      <dgm:prSet presAssocID="{A324EF35-D9D0-44D9-8D1A-520B791B9651}" presName="firstChild" presStyleLbl="bgAccFollowNode1" presStyleIdx="0" presStyleCnt="6"/>
      <dgm:spPr/>
      <dgm:t>
        <a:bodyPr/>
        <a:lstStyle/>
        <a:p>
          <a:endParaRPr lang="ru-RU"/>
        </a:p>
      </dgm:t>
    </dgm:pt>
    <dgm:pt modelId="{83ACB48E-47F1-4372-906B-8721740EBF7E}" type="pres">
      <dgm:prSet presAssocID="{A324EF35-D9D0-44D9-8D1A-520B791B9651}" presName="firstChildTx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7AA35B-24DB-4C39-9894-95401E0BA008}" type="pres">
      <dgm:prSet presAssocID="{D01FE52D-E796-4AF9-8D19-9A88C2F49492}" presName="comp" presStyleCnt="0"/>
      <dgm:spPr/>
    </dgm:pt>
    <dgm:pt modelId="{54C04BC5-7E04-440B-AE2F-9B36D05191D3}" type="pres">
      <dgm:prSet presAssocID="{D01FE52D-E796-4AF9-8D19-9A88C2F49492}" presName="child" presStyleLbl="bgAccFollowNode1" presStyleIdx="1" presStyleCnt="6"/>
      <dgm:spPr/>
      <dgm:t>
        <a:bodyPr/>
        <a:lstStyle/>
        <a:p>
          <a:endParaRPr lang="ru-RU"/>
        </a:p>
      </dgm:t>
    </dgm:pt>
    <dgm:pt modelId="{E84C0D5B-1E9F-42D5-B922-2442D24DE639}" type="pres">
      <dgm:prSet presAssocID="{D01FE52D-E796-4AF9-8D19-9A88C2F49492}" presName="childTx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F2CEFD-EEDA-46F1-8AFF-0A8D213C0E79}" type="pres">
      <dgm:prSet presAssocID="{484638E1-DF73-4F10-B63A-69283312A81D}" presName="comp" presStyleCnt="0"/>
      <dgm:spPr/>
    </dgm:pt>
    <dgm:pt modelId="{057C1065-85E8-4292-A4C6-5D9F05FAF418}" type="pres">
      <dgm:prSet presAssocID="{484638E1-DF73-4F10-B63A-69283312A81D}" presName="child" presStyleLbl="bgAccFollowNode1" presStyleIdx="2" presStyleCnt="6"/>
      <dgm:spPr/>
      <dgm:t>
        <a:bodyPr/>
        <a:lstStyle/>
        <a:p>
          <a:endParaRPr lang="ru-RU"/>
        </a:p>
      </dgm:t>
    </dgm:pt>
    <dgm:pt modelId="{977302F4-E188-4A79-AE99-F041447B4B43}" type="pres">
      <dgm:prSet presAssocID="{484638E1-DF73-4F10-B63A-69283312A81D}" presName="childTx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671714-3007-4DDC-A98C-F34E30DCF530}" type="pres">
      <dgm:prSet presAssocID="{A324EF35-D9D0-44D9-8D1A-520B791B9651}" presName="negSpace" presStyleCnt="0"/>
      <dgm:spPr/>
    </dgm:pt>
    <dgm:pt modelId="{C9A3C7F6-B765-4148-9FB6-83B1764D8149}" type="pres">
      <dgm:prSet presAssocID="{A324EF35-D9D0-44D9-8D1A-520B791B9651}" presName="circle" presStyleLbl="node1" presStyleIdx="0" presStyleCnt="2"/>
      <dgm:spPr/>
      <dgm:t>
        <a:bodyPr/>
        <a:lstStyle/>
        <a:p>
          <a:endParaRPr lang="ru-RU"/>
        </a:p>
      </dgm:t>
    </dgm:pt>
    <dgm:pt modelId="{61502117-8E4E-4452-A59D-73AC4CADCC6C}" type="pres">
      <dgm:prSet presAssocID="{6C5FCB93-6DE4-4D64-AC24-1B17A623AD0A}" presName="transSpace" presStyleCnt="0"/>
      <dgm:spPr/>
    </dgm:pt>
    <dgm:pt modelId="{93D601EC-6CA6-4883-9313-6CEFEF01AF94}" type="pres">
      <dgm:prSet presAssocID="{F6B55B0A-8200-488F-B972-D89F5F5DE810}" presName="posSpace" presStyleCnt="0"/>
      <dgm:spPr/>
    </dgm:pt>
    <dgm:pt modelId="{3E3B85C5-365C-4451-9557-AA5D755FEA4E}" type="pres">
      <dgm:prSet presAssocID="{F6B55B0A-8200-488F-B972-D89F5F5DE810}" presName="vertFlow" presStyleCnt="0"/>
      <dgm:spPr/>
    </dgm:pt>
    <dgm:pt modelId="{C4DC417A-3F4F-4236-A0B2-6FAB570938D7}" type="pres">
      <dgm:prSet presAssocID="{F6B55B0A-8200-488F-B972-D89F5F5DE810}" presName="topSpace" presStyleCnt="0"/>
      <dgm:spPr/>
    </dgm:pt>
    <dgm:pt modelId="{709A27D1-131D-43C8-8A0A-76582683DC05}" type="pres">
      <dgm:prSet presAssocID="{F6B55B0A-8200-488F-B972-D89F5F5DE810}" presName="firstComp" presStyleCnt="0"/>
      <dgm:spPr/>
    </dgm:pt>
    <dgm:pt modelId="{DE7A0DFA-7182-4BBE-BA76-B3B3F5B5904B}" type="pres">
      <dgm:prSet presAssocID="{F6B55B0A-8200-488F-B972-D89F5F5DE810}" presName="firstChild" presStyleLbl="bgAccFollowNode1" presStyleIdx="3" presStyleCnt="6"/>
      <dgm:spPr/>
      <dgm:t>
        <a:bodyPr/>
        <a:lstStyle/>
        <a:p>
          <a:endParaRPr lang="ru-RU"/>
        </a:p>
      </dgm:t>
    </dgm:pt>
    <dgm:pt modelId="{6A63837F-06C2-4520-83D7-E2F3554F9780}" type="pres">
      <dgm:prSet presAssocID="{F6B55B0A-8200-488F-B972-D89F5F5DE810}" presName="firstChildTx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33A41C-8B94-469E-B77D-26DE6C1E6337}" type="pres">
      <dgm:prSet presAssocID="{D423745D-0ADF-40B1-BFA9-2B3376262956}" presName="comp" presStyleCnt="0"/>
      <dgm:spPr/>
    </dgm:pt>
    <dgm:pt modelId="{F9AD4DA7-33C9-41BF-93EB-885EF19FC353}" type="pres">
      <dgm:prSet presAssocID="{D423745D-0ADF-40B1-BFA9-2B3376262956}" presName="child" presStyleLbl="bgAccFollowNode1" presStyleIdx="4" presStyleCnt="6"/>
      <dgm:spPr/>
      <dgm:t>
        <a:bodyPr/>
        <a:lstStyle/>
        <a:p>
          <a:endParaRPr lang="ru-RU"/>
        </a:p>
      </dgm:t>
    </dgm:pt>
    <dgm:pt modelId="{01FF6658-FF64-42DD-B916-B8784DCF1892}" type="pres">
      <dgm:prSet presAssocID="{D423745D-0ADF-40B1-BFA9-2B3376262956}" presName="childTx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5263D8-D8D1-4BFA-8F7E-883201033BD0}" type="pres">
      <dgm:prSet presAssocID="{BE936BA8-0FDB-46B8-8D86-3F1042189771}" presName="comp" presStyleCnt="0"/>
      <dgm:spPr/>
    </dgm:pt>
    <dgm:pt modelId="{F98CF1E2-DB9F-4CB8-9949-1DB1003F8BA0}" type="pres">
      <dgm:prSet presAssocID="{BE936BA8-0FDB-46B8-8D86-3F1042189771}" presName="child" presStyleLbl="bgAccFollowNode1" presStyleIdx="5" presStyleCnt="6"/>
      <dgm:spPr/>
      <dgm:t>
        <a:bodyPr/>
        <a:lstStyle/>
        <a:p>
          <a:endParaRPr lang="ru-RU"/>
        </a:p>
      </dgm:t>
    </dgm:pt>
    <dgm:pt modelId="{541CE426-EEA2-4C87-A09C-F6344B826C9C}" type="pres">
      <dgm:prSet presAssocID="{BE936BA8-0FDB-46B8-8D86-3F1042189771}" presName="childTx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9F0EE3-098A-49F7-B435-82A1CD4DFB91}" type="pres">
      <dgm:prSet presAssocID="{F6B55B0A-8200-488F-B972-D89F5F5DE810}" presName="negSpace" presStyleCnt="0"/>
      <dgm:spPr/>
    </dgm:pt>
    <dgm:pt modelId="{6A39128D-11A4-4722-818E-F82F7D3EC270}" type="pres">
      <dgm:prSet presAssocID="{F6B55B0A-8200-488F-B972-D89F5F5DE810}" presName="circle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F962E38F-464C-42B1-BD9B-795E9AEB9F34}" type="presOf" srcId="{D423745D-0ADF-40B1-BFA9-2B3376262956}" destId="{F9AD4DA7-33C9-41BF-93EB-885EF19FC353}" srcOrd="0" destOrd="0" presId="urn:microsoft.com/office/officeart/2005/8/layout/hList9"/>
    <dgm:cxn modelId="{2F8E6524-745D-4D7F-8BA5-F495EC8A6106}" srcId="{F6B55B0A-8200-488F-B972-D89F5F5DE810}" destId="{D423745D-0ADF-40B1-BFA9-2B3376262956}" srcOrd="1" destOrd="0" parTransId="{67DE177B-D567-40F1-B370-A1CF9C8C860F}" sibTransId="{1769E761-1A85-428F-998A-A31E8FDC9580}"/>
    <dgm:cxn modelId="{7322045D-3349-49A4-B935-6F08884A69A7}" type="presOf" srcId="{D423745D-0ADF-40B1-BFA9-2B3376262956}" destId="{01FF6658-FF64-42DD-B916-B8784DCF1892}" srcOrd="1" destOrd="0" presId="urn:microsoft.com/office/officeart/2005/8/layout/hList9"/>
    <dgm:cxn modelId="{B07D91E6-8FD2-4921-88C3-CB7A475F6BDC}" type="presOf" srcId="{1642A534-1078-4E18-A3CC-BA7143BD7093}" destId="{D5A6DA5C-E81B-4731-AAB9-FDC003DC2C92}" srcOrd="0" destOrd="0" presId="urn:microsoft.com/office/officeart/2005/8/layout/hList9"/>
    <dgm:cxn modelId="{5AD11550-11BC-4CE3-AA44-186045349806}" type="presOf" srcId="{F9112FF1-ECF9-4D85-905C-195A14ACD2C2}" destId="{DE7A0DFA-7182-4BBE-BA76-B3B3F5B5904B}" srcOrd="0" destOrd="0" presId="urn:microsoft.com/office/officeart/2005/8/layout/hList9"/>
    <dgm:cxn modelId="{78A99771-F7A7-4A1A-9BF0-7F4E5FE719D5}" srcId="{A324EF35-D9D0-44D9-8D1A-520B791B9651}" destId="{484638E1-DF73-4F10-B63A-69283312A81D}" srcOrd="2" destOrd="0" parTransId="{FEE71564-4E8C-40B3-B601-93CA05FAFAD8}" sibTransId="{D27E89C5-98AB-4383-BB58-7D982D15C1C9}"/>
    <dgm:cxn modelId="{AE7A41FD-6E7B-40AA-8E29-AB89F4A63527}" type="presOf" srcId="{A324EF35-D9D0-44D9-8D1A-520B791B9651}" destId="{C9A3C7F6-B765-4148-9FB6-83B1764D8149}" srcOrd="0" destOrd="0" presId="urn:microsoft.com/office/officeart/2005/8/layout/hList9"/>
    <dgm:cxn modelId="{57E78BE6-301B-4A14-93B0-FD6950AB5836}" type="presOf" srcId="{BE936BA8-0FDB-46B8-8D86-3F1042189771}" destId="{541CE426-EEA2-4C87-A09C-F6344B826C9C}" srcOrd="1" destOrd="0" presId="urn:microsoft.com/office/officeart/2005/8/layout/hList9"/>
    <dgm:cxn modelId="{FBBF8381-D1C5-416E-9441-B175C26D48D3}" type="presOf" srcId="{EA584CAE-C41E-4CA1-9226-B76B23EB3CDD}" destId="{BB2DB077-9CF5-4B7F-901D-802462B1554D}" srcOrd="0" destOrd="0" presId="urn:microsoft.com/office/officeart/2005/8/layout/hList9"/>
    <dgm:cxn modelId="{20F9760F-C83F-4174-87BE-75BCAA960E8C}" type="presOf" srcId="{484638E1-DF73-4F10-B63A-69283312A81D}" destId="{057C1065-85E8-4292-A4C6-5D9F05FAF418}" srcOrd="0" destOrd="0" presId="urn:microsoft.com/office/officeart/2005/8/layout/hList9"/>
    <dgm:cxn modelId="{05CE44AA-620D-4A4B-87B9-3593654CCF7F}" type="presOf" srcId="{F6B55B0A-8200-488F-B972-D89F5F5DE810}" destId="{6A39128D-11A4-4722-818E-F82F7D3EC270}" srcOrd="0" destOrd="0" presId="urn:microsoft.com/office/officeart/2005/8/layout/hList9"/>
    <dgm:cxn modelId="{B5D753E1-8EFC-484F-99F4-3A3CBC4F6214}" srcId="{A324EF35-D9D0-44D9-8D1A-520B791B9651}" destId="{EA584CAE-C41E-4CA1-9226-B76B23EB3CDD}" srcOrd="0" destOrd="0" parTransId="{E482EAB9-5DE2-4877-9A72-7A744C46A171}" sibTransId="{30EDBFD7-265A-4CFF-9532-B6A0C63810ED}"/>
    <dgm:cxn modelId="{22B3FD87-FCEF-425D-8EEA-887C1AA4F741}" type="presOf" srcId="{EA584CAE-C41E-4CA1-9226-B76B23EB3CDD}" destId="{83ACB48E-47F1-4372-906B-8721740EBF7E}" srcOrd="1" destOrd="0" presId="urn:microsoft.com/office/officeart/2005/8/layout/hList9"/>
    <dgm:cxn modelId="{0C1E7996-7CCB-4A96-94AE-70F0A2003633}" type="presOf" srcId="{F9112FF1-ECF9-4D85-905C-195A14ACD2C2}" destId="{6A63837F-06C2-4520-83D7-E2F3554F9780}" srcOrd="1" destOrd="0" presId="urn:microsoft.com/office/officeart/2005/8/layout/hList9"/>
    <dgm:cxn modelId="{62DE94F2-DB80-46AF-8FE8-C1C52956DE53}" srcId="{A324EF35-D9D0-44D9-8D1A-520B791B9651}" destId="{D01FE52D-E796-4AF9-8D19-9A88C2F49492}" srcOrd="1" destOrd="0" parTransId="{FD8456E5-F234-46E1-B976-0EE79618B0D2}" sibTransId="{68BB6A50-9786-4CFE-8CC6-EF97A5E0E3A9}"/>
    <dgm:cxn modelId="{CE504125-8CA3-4842-8862-F066A1A3B0CD}" srcId="{1642A534-1078-4E18-A3CC-BA7143BD7093}" destId="{A324EF35-D9D0-44D9-8D1A-520B791B9651}" srcOrd="0" destOrd="0" parTransId="{0DD51DE0-3198-4E37-ACC8-216626C15699}" sibTransId="{6C5FCB93-6DE4-4D64-AC24-1B17A623AD0A}"/>
    <dgm:cxn modelId="{D7684EA4-C5F1-4DD1-83EF-19D91E93FF0D}" type="presOf" srcId="{484638E1-DF73-4F10-B63A-69283312A81D}" destId="{977302F4-E188-4A79-AE99-F041447B4B43}" srcOrd="1" destOrd="0" presId="urn:microsoft.com/office/officeart/2005/8/layout/hList9"/>
    <dgm:cxn modelId="{F8C851B1-FA47-4E3C-886D-A9D2F9E5B715}" type="presOf" srcId="{D01FE52D-E796-4AF9-8D19-9A88C2F49492}" destId="{E84C0D5B-1E9F-42D5-B922-2442D24DE639}" srcOrd="1" destOrd="0" presId="urn:microsoft.com/office/officeart/2005/8/layout/hList9"/>
    <dgm:cxn modelId="{43808895-0EA6-4BF5-B70C-519BEC1B0EED}" type="presOf" srcId="{D01FE52D-E796-4AF9-8D19-9A88C2F49492}" destId="{54C04BC5-7E04-440B-AE2F-9B36D05191D3}" srcOrd="0" destOrd="0" presId="urn:microsoft.com/office/officeart/2005/8/layout/hList9"/>
    <dgm:cxn modelId="{1CEEA307-5DAB-4208-B574-AEF6739E8539}" type="presOf" srcId="{BE936BA8-0FDB-46B8-8D86-3F1042189771}" destId="{F98CF1E2-DB9F-4CB8-9949-1DB1003F8BA0}" srcOrd="0" destOrd="0" presId="urn:microsoft.com/office/officeart/2005/8/layout/hList9"/>
    <dgm:cxn modelId="{16054D4A-EE3A-4942-81E5-9A670D4E564E}" srcId="{F6B55B0A-8200-488F-B972-D89F5F5DE810}" destId="{BE936BA8-0FDB-46B8-8D86-3F1042189771}" srcOrd="2" destOrd="0" parTransId="{B025228B-4B26-4CCB-BD5C-C64233830517}" sibTransId="{94C10C35-3D93-4951-AEE0-D766E6EEBB25}"/>
    <dgm:cxn modelId="{DFA731D8-12BC-40B8-9B11-1C6B18ECEBBB}" srcId="{1642A534-1078-4E18-A3CC-BA7143BD7093}" destId="{F6B55B0A-8200-488F-B972-D89F5F5DE810}" srcOrd="1" destOrd="0" parTransId="{234C9E50-A138-4BFD-8569-F9B68777F88F}" sibTransId="{F3E647EE-3D4A-486F-92C2-EBD8F45E3FB7}"/>
    <dgm:cxn modelId="{FA63A33C-AD40-495C-A975-A8BD1401B9CC}" srcId="{F6B55B0A-8200-488F-B972-D89F5F5DE810}" destId="{F9112FF1-ECF9-4D85-905C-195A14ACD2C2}" srcOrd="0" destOrd="0" parTransId="{A4738494-1B3E-4982-A8F2-2CB7A843D9ED}" sibTransId="{F8C3058B-D81F-421B-945B-99E660995614}"/>
    <dgm:cxn modelId="{04571B8C-76F3-4CCA-85CA-52D51FD899FF}" type="presParOf" srcId="{D5A6DA5C-E81B-4731-AAB9-FDC003DC2C92}" destId="{7DC71E2E-4EF4-46BE-9A18-D1B2176D341F}" srcOrd="0" destOrd="0" presId="urn:microsoft.com/office/officeart/2005/8/layout/hList9"/>
    <dgm:cxn modelId="{9177E148-70A4-4945-9B5B-FB81B71A5029}" type="presParOf" srcId="{D5A6DA5C-E81B-4731-AAB9-FDC003DC2C92}" destId="{BF29D1A9-E925-4660-909D-C2C8F802DD98}" srcOrd="1" destOrd="0" presId="urn:microsoft.com/office/officeart/2005/8/layout/hList9"/>
    <dgm:cxn modelId="{CBA1C121-FD0A-4A60-8990-C38737A0560E}" type="presParOf" srcId="{BF29D1A9-E925-4660-909D-C2C8F802DD98}" destId="{CD4D0E33-2B7F-46BE-A95C-520ADCF0F6BF}" srcOrd="0" destOrd="0" presId="urn:microsoft.com/office/officeart/2005/8/layout/hList9"/>
    <dgm:cxn modelId="{BB796890-26A3-4F5C-88CD-338CEBA604F0}" type="presParOf" srcId="{BF29D1A9-E925-4660-909D-C2C8F802DD98}" destId="{CE3D0869-E9CC-4442-9035-AECCD63B72BE}" srcOrd="1" destOrd="0" presId="urn:microsoft.com/office/officeart/2005/8/layout/hList9"/>
    <dgm:cxn modelId="{4065250B-8A14-4F7E-99AF-5925A0C52E96}" type="presParOf" srcId="{CE3D0869-E9CC-4442-9035-AECCD63B72BE}" destId="{BB2DB077-9CF5-4B7F-901D-802462B1554D}" srcOrd="0" destOrd="0" presId="urn:microsoft.com/office/officeart/2005/8/layout/hList9"/>
    <dgm:cxn modelId="{5A498795-2F37-4738-90A8-B96EB0E0DD03}" type="presParOf" srcId="{CE3D0869-E9CC-4442-9035-AECCD63B72BE}" destId="{83ACB48E-47F1-4372-906B-8721740EBF7E}" srcOrd="1" destOrd="0" presId="urn:microsoft.com/office/officeart/2005/8/layout/hList9"/>
    <dgm:cxn modelId="{67F61BD4-AF30-4FC1-A04B-1202EF68611A}" type="presParOf" srcId="{BF29D1A9-E925-4660-909D-C2C8F802DD98}" destId="{477AA35B-24DB-4C39-9894-95401E0BA008}" srcOrd="2" destOrd="0" presId="urn:microsoft.com/office/officeart/2005/8/layout/hList9"/>
    <dgm:cxn modelId="{05CB4A73-CAE2-48F5-9809-B9C1CCFCB5D9}" type="presParOf" srcId="{477AA35B-24DB-4C39-9894-95401E0BA008}" destId="{54C04BC5-7E04-440B-AE2F-9B36D05191D3}" srcOrd="0" destOrd="0" presId="urn:microsoft.com/office/officeart/2005/8/layout/hList9"/>
    <dgm:cxn modelId="{B82C2B66-550F-49DF-A1ED-8009906DECB9}" type="presParOf" srcId="{477AA35B-24DB-4C39-9894-95401E0BA008}" destId="{E84C0D5B-1E9F-42D5-B922-2442D24DE639}" srcOrd="1" destOrd="0" presId="urn:microsoft.com/office/officeart/2005/8/layout/hList9"/>
    <dgm:cxn modelId="{13C59210-8E9F-4797-AD47-848C95542593}" type="presParOf" srcId="{BF29D1A9-E925-4660-909D-C2C8F802DD98}" destId="{B6F2CEFD-EEDA-46F1-8AFF-0A8D213C0E79}" srcOrd="3" destOrd="0" presId="urn:microsoft.com/office/officeart/2005/8/layout/hList9"/>
    <dgm:cxn modelId="{72E3E53A-484B-41F5-9828-A7C663BD8DF4}" type="presParOf" srcId="{B6F2CEFD-EEDA-46F1-8AFF-0A8D213C0E79}" destId="{057C1065-85E8-4292-A4C6-5D9F05FAF418}" srcOrd="0" destOrd="0" presId="urn:microsoft.com/office/officeart/2005/8/layout/hList9"/>
    <dgm:cxn modelId="{396639C3-F9FC-4C6B-B6D6-4AE9E8B8FC27}" type="presParOf" srcId="{B6F2CEFD-EEDA-46F1-8AFF-0A8D213C0E79}" destId="{977302F4-E188-4A79-AE99-F041447B4B43}" srcOrd="1" destOrd="0" presId="urn:microsoft.com/office/officeart/2005/8/layout/hList9"/>
    <dgm:cxn modelId="{7B99355A-89A5-4625-BE55-66BDFB2573DB}" type="presParOf" srcId="{D5A6DA5C-E81B-4731-AAB9-FDC003DC2C92}" destId="{64671714-3007-4DDC-A98C-F34E30DCF530}" srcOrd="2" destOrd="0" presId="urn:microsoft.com/office/officeart/2005/8/layout/hList9"/>
    <dgm:cxn modelId="{FECC9FAE-540A-4941-80E3-FB3334941A2C}" type="presParOf" srcId="{D5A6DA5C-E81B-4731-AAB9-FDC003DC2C92}" destId="{C9A3C7F6-B765-4148-9FB6-83B1764D8149}" srcOrd="3" destOrd="0" presId="urn:microsoft.com/office/officeart/2005/8/layout/hList9"/>
    <dgm:cxn modelId="{7581E89F-6D32-47AA-9A96-2E0B239F8F63}" type="presParOf" srcId="{D5A6DA5C-E81B-4731-AAB9-FDC003DC2C92}" destId="{61502117-8E4E-4452-A59D-73AC4CADCC6C}" srcOrd="4" destOrd="0" presId="urn:microsoft.com/office/officeart/2005/8/layout/hList9"/>
    <dgm:cxn modelId="{08F54668-7FE1-4C74-9784-52EFE25F07A8}" type="presParOf" srcId="{D5A6DA5C-E81B-4731-AAB9-FDC003DC2C92}" destId="{93D601EC-6CA6-4883-9313-6CEFEF01AF94}" srcOrd="5" destOrd="0" presId="urn:microsoft.com/office/officeart/2005/8/layout/hList9"/>
    <dgm:cxn modelId="{9C2FFBD2-0A99-44E5-A550-D9A06464BE36}" type="presParOf" srcId="{D5A6DA5C-E81B-4731-AAB9-FDC003DC2C92}" destId="{3E3B85C5-365C-4451-9557-AA5D755FEA4E}" srcOrd="6" destOrd="0" presId="urn:microsoft.com/office/officeart/2005/8/layout/hList9"/>
    <dgm:cxn modelId="{E403F775-68B8-4384-B5AC-D360B270D750}" type="presParOf" srcId="{3E3B85C5-365C-4451-9557-AA5D755FEA4E}" destId="{C4DC417A-3F4F-4236-A0B2-6FAB570938D7}" srcOrd="0" destOrd="0" presId="urn:microsoft.com/office/officeart/2005/8/layout/hList9"/>
    <dgm:cxn modelId="{4CDA5986-65A2-4E39-A2E5-B07C48C3A9AB}" type="presParOf" srcId="{3E3B85C5-365C-4451-9557-AA5D755FEA4E}" destId="{709A27D1-131D-43C8-8A0A-76582683DC05}" srcOrd="1" destOrd="0" presId="urn:microsoft.com/office/officeart/2005/8/layout/hList9"/>
    <dgm:cxn modelId="{4571C968-9210-4A7C-89D3-1041E0067289}" type="presParOf" srcId="{709A27D1-131D-43C8-8A0A-76582683DC05}" destId="{DE7A0DFA-7182-4BBE-BA76-B3B3F5B5904B}" srcOrd="0" destOrd="0" presId="urn:microsoft.com/office/officeart/2005/8/layout/hList9"/>
    <dgm:cxn modelId="{CB11D58D-8914-4F5C-B2E4-C75EA1DD2F7E}" type="presParOf" srcId="{709A27D1-131D-43C8-8A0A-76582683DC05}" destId="{6A63837F-06C2-4520-83D7-E2F3554F9780}" srcOrd="1" destOrd="0" presId="urn:microsoft.com/office/officeart/2005/8/layout/hList9"/>
    <dgm:cxn modelId="{6A498ECF-FF7D-48DE-A4F6-BA350533B3FB}" type="presParOf" srcId="{3E3B85C5-365C-4451-9557-AA5D755FEA4E}" destId="{E133A41C-8B94-469E-B77D-26DE6C1E6337}" srcOrd="2" destOrd="0" presId="urn:microsoft.com/office/officeart/2005/8/layout/hList9"/>
    <dgm:cxn modelId="{E6697436-3A41-4120-A37F-0A1BA91B3F29}" type="presParOf" srcId="{E133A41C-8B94-469E-B77D-26DE6C1E6337}" destId="{F9AD4DA7-33C9-41BF-93EB-885EF19FC353}" srcOrd="0" destOrd="0" presId="urn:microsoft.com/office/officeart/2005/8/layout/hList9"/>
    <dgm:cxn modelId="{D16B666F-2A00-4F7F-AA6D-5B6AD11F34A3}" type="presParOf" srcId="{E133A41C-8B94-469E-B77D-26DE6C1E6337}" destId="{01FF6658-FF64-42DD-B916-B8784DCF1892}" srcOrd="1" destOrd="0" presId="urn:microsoft.com/office/officeart/2005/8/layout/hList9"/>
    <dgm:cxn modelId="{1918E3BD-968E-4392-9325-CD245CB4B834}" type="presParOf" srcId="{3E3B85C5-365C-4451-9557-AA5D755FEA4E}" destId="{115263D8-D8D1-4BFA-8F7E-883201033BD0}" srcOrd="3" destOrd="0" presId="urn:microsoft.com/office/officeart/2005/8/layout/hList9"/>
    <dgm:cxn modelId="{4B65CD51-0EF4-43D8-9C95-7D9BD1B3517D}" type="presParOf" srcId="{115263D8-D8D1-4BFA-8F7E-883201033BD0}" destId="{F98CF1E2-DB9F-4CB8-9949-1DB1003F8BA0}" srcOrd="0" destOrd="0" presId="urn:microsoft.com/office/officeart/2005/8/layout/hList9"/>
    <dgm:cxn modelId="{E9FC6E1A-6098-4567-8AF8-3BDA4ADB92E1}" type="presParOf" srcId="{115263D8-D8D1-4BFA-8F7E-883201033BD0}" destId="{541CE426-EEA2-4C87-A09C-F6344B826C9C}" srcOrd="1" destOrd="0" presId="urn:microsoft.com/office/officeart/2005/8/layout/hList9"/>
    <dgm:cxn modelId="{D4C4D7D2-B40C-418A-91F1-FCAD9F327CC7}" type="presParOf" srcId="{D5A6DA5C-E81B-4731-AAB9-FDC003DC2C92}" destId="{A89F0EE3-098A-49F7-B435-82A1CD4DFB91}" srcOrd="7" destOrd="0" presId="urn:microsoft.com/office/officeart/2005/8/layout/hList9"/>
    <dgm:cxn modelId="{EF487F94-360F-4F80-971B-9C1CBC4DB3B3}" type="presParOf" srcId="{D5A6DA5C-E81B-4731-AAB9-FDC003DC2C92}" destId="{6A39128D-11A4-4722-818E-F82F7D3EC270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FB6089-31FA-45B3-8378-688063B53AE2}" type="doc">
      <dgm:prSet loTypeId="urn:microsoft.com/office/officeart/2005/8/layout/lProcess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D78295FA-D5AF-47C5-8645-2D17DA147FF8}">
      <dgm:prSet phldrT="[Текст]"/>
      <dgm:spPr/>
      <dgm:t>
        <a:bodyPr/>
        <a:lstStyle/>
        <a:p>
          <a:r>
            <a:rPr lang="uk-UA" dirty="0" smtClean="0"/>
            <a:t>Інклюзивна школа </a:t>
          </a:r>
          <a:endParaRPr lang="ru-RU" dirty="0"/>
        </a:p>
      </dgm:t>
    </dgm:pt>
    <dgm:pt modelId="{C7516DA9-AAD9-40F3-A0A2-F743A5FEBD93}" type="parTrans" cxnId="{819A1A88-8747-403D-A4F5-A4B478F85117}">
      <dgm:prSet/>
      <dgm:spPr/>
      <dgm:t>
        <a:bodyPr/>
        <a:lstStyle/>
        <a:p>
          <a:endParaRPr lang="ru-RU"/>
        </a:p>
      </dgm:t>
    </dgm:pt>
    <dgm:pt modelId="{DF15D95D-9710-4C6B-B9D1-E2808C3771B3}" type="sibTrans" cxnId="{819A1A88-8747-403D-A4F5-A4B478F85117}">
      <dgm:prSet/>
      <dgm:spPr/>
      <dgm:t>
        <a:bodyPr/>
        <a:lstStyle/>
        <a:p>
          <a:endParaRPr lang="ru-RU"/>
        </a:p>
      </dgm:t>
    </dgm:pt>
    <dgm:pt modelId="{8D9D2E41-DABA-447B-BA1F-06CF945EDC35}">
      <dgm:prSet phldrT="[Текст]"/>
      <dgm:spPr/>
      <dgm:t>
        <a:bodyPr/>
        <a:lstStyle/>
        <a:p>
          <a:r>
            <a:rPr lang="uk-UA" dirty="0" smtClean="0"/>
            <a:t>«Школа для всіх дітей»</a:t>
          </a:r>
          <a:r>
            <a:rPr lang="en-US" dirty="0" smtClean="0"/>
            <a:t> </a:t>
          </a:r>
          <a:endParaRPr lang="ru-RU" dirty="0"/>
        </a:p>
      </dgm:t>
    </dgm:pt>
    <dgm:pt modelId="{5F6BB6CB-F1FF-43B3-9139-DB661F62667F}" type="parTrans" cxnId="{8839C4B2-5C38-4200-A988-8B497CA15471}">
      <dgm:prSet/>
      <dgm:spPr/>
      <dgm:t>
        <a:bodyPr/>
        <a:lstStyle/>
        <a:p>
          <a:endParaRPr lang="ru-RU"/>
        </a:p>
      </dgm:t>
    </dgm:pt>
    <dgm:pt modelId="{F8C4B48A-5B0B-45B0-B07D-7BBA2289007C}" type="sibTrans" cxnId="{8839C4B2-5C38-4200-A988-8B497CA15471}">
      <dgm:prSet/>
      <dgm:spPr/>
      <dgm:t>
        <a:bodyPr/>
        <a:lstStyle/>
        <a:p>
          <a:endParaRPr lang="ru-RU"/>
        </a:p>
      </dgm:t>
    </dgm:pt>
    <dgm:pt modelId="{3F42C7E4-6EC1-45A9-9F59-E3F0FF38C847}">
      <dgm:prSet phldrT="[Текст]"/>
      <dgm:spPr/>
      <dgm:t>
        <a:bodyPr/>
        <a:lstStyle/>
        <a:p>
          <a:r>
            <a:rPr lang="uk-UA" dirty="0" smtClean="0"/>
            <a:t>Підтримує кожного учня в його загальному розвитку</a:t>
          </a:r>
          <a:endParaRPr lang="ru-RU" dirty="0"/>
        </a:p>
      </dgm:t>
    </dgm:pt>
    <dgm:pt modelId="{A0690BD9-9B70-4F19-AB21-1EB6E8B278B2}" type="parTrans" cxnId="{2549301D-1796-4355-A9D3-7BAE530BC606}">
      <dgm:prSet/>
      <dgm:spPr/>
      <dgm:t>
        <a:bodyPr/>
        <a:lstStyle/>
        <a:p>
          <a:endParaRPr lang="ru-RU"/>
        </a:p>
      </dgm:t>
    </dgm:pt>
    <dgm:pt modelId="{AA8E93E9-65E1-4653-BCB4-DA0F7D89CF84}" type="sibTrans" cxnId="{2549301D-1796-4355-A9D3-7BAE530BC606}">
      <dgm:prSet/>
      <dgm:spPr/>
      <dgm:t>
        <a:bodyPr/>
        <a:lstStyle/>
        <a:p>
          <a:endParaRPr lang="ru-RU"/>
        </a:p>
      </dgm:t>
    </dgm:pt>
    <dgm:pt modelId="{04C18454-63E8-476D-AD1F-40F8B2F7A37E}">
      <dgm:prSet phldrT="[Текст]"/>
      <dgm:spPr/>
      <dgm:t>
        <a:bodyPr/>
        <a:lstStyle/>
        <a:p>
          <a:r>
            <a:rPr lang="uk-UA" dirty="0" smtClean="0"/>
            <a:t>Діти </a:t>
          </a:r>
          <a:endParaRPr lang="ru-RU" dirty="0"/>
        </a:p>
      </dgm:t>
    </dgm:pt>
    <dgm:pt modelId="{1B9293ED-50A3-474F-8B7C-5A582A751F8E}" type="parTrans" cxnId="{3F736681-25A1-44BB-ABEB-57A9095BB574}">
      <dgm:prSet/>
      <dgm:spPr/>
      <dgm:t>
        <a:bodyPr/>
        <a:lstStyle/>
        <a:p>
          <a:endParaRPr lang="ru-RU"/>
        </a:p>
      </dgm:t>
    </dgm:pt>
    <dgm:pt modelId="{8A856E6F-AC51-4A0A-9A82-5242CFA38ECE}" type="sibTrans" cxnId="{3F736681-25A1-44BB-ABEB-57A9095BB574}">
      <dgm:prSet/>
      <dgm:spPr/>
      <dgm:t>
        <a:bodyPr/>
        <a:lstStyle/>
        <a:p>
          <a:endParaRPr lang="ru-RU"/>
        </a:p>
      </dgm:t>
    </dgm:pt>
    <dgm:pt modelId="{55999F7F-F0BE-47A1-9567-7677876266FA}">
      <dgm:prSet phldrT="[Текст]"/>
      <dgm:spPr/>
      <dgm:t>
        <a:bodyPr/>
        <a:lstStyle/>
        <a:p>
          <a:r>
            <a:rPr lang="uk-UA" dirty="0" smtClean="0"/>
            <a:t>Діти приходять до школи разом і мають навчатися разом </a:t>
          </a:r>
          <a:endParaRPr lang="ru-RU" dirty="0"/>
        </a:p>
      </dgm:t>
    </dgm:pt>
    <dgm:pt modelId="{9BB234EB-F081-4E8B-A15E-0FF961563647}" type="parTrans" cxnId="{30A53BAB-636F-47AD-BE91-14604457B348}">
      <dgm:prSet/>
      <dgm:spPr/>
      <dgm:t>
        <a:bodyPr/>
        <a:lstStyle/>
        <a:p>
          <a:endParaRPr lang="ru-RU"/>
        </a:p>
      </dgm:t>
    </dgm:pt>
    <dgm:pt modelId="{11D552B1-0FCC-4F96-AC9C-DE5DB9C8E11A}" type="sibTrans" cxnId="{30A53BAB-636F-47AD-BE91-14604457B348}">
      <dgm:prSet/>
      <dgm:spPr/>
      <dgm:t>
        <a:bodyPr/>
        <a:lstStyle/>
        <a:p>
          <a:endParaRPr lang="ru-RU"/>
        </a:p>
      </dgm:t>
    </dgm:pt>
    <dgm:pt modelId="{131B9B7F-3A7F-42D8-8276-5C4EFFE2D469}">
      <dgm:prSet phldrT="[Текст]"/>
      <dgm:spPr/>
      <dgm:t>
        <a:bodyPr/>
        <a:lstStyle/>
        <a:p>
          <a:r>
            <a:rPr lang="uk-UA" dirty="0" smtClean="0"/>
            <a:t>Школа поважає індивідуальність кожного учня</a:t>
          </a:r>
          <a:endParaRPr lang="ru-RU" dirty="0"/>
        </a:p>
      </dgm:t>
    </dgm:pt>
    <dgm:pt modelId="{CD8D239B-19A2-43F8-8C82-F1F933A4D7CF}" type="parTrans" cxnId="{CA1D3AE4-9785-4403-A6A6-ED9A41B40219}">
      <dgm:prSet/>
      <dgm:spPr/>
      <dgm:t>
        <a:bodyPr/>
        <a:lstStyle/>
        <a:p>
          <a:endParaRPr lang="ru-RU"/>
        </a:p>
      </dgm:t>
    </dgm:pt>
    <dgm:pt modelId="{8C7A7465-048E-4EA3-8382-CDFC8D8E8EEF}" type="sibTrans" cxnId="{CA1D3AE4-9785-4403-A6A6-ED9A41B40219}">
      <dgm:prSet/>
      <dgm:spPr/>
      <dgm:t>
        <a:bodyPr/>
        <a:lstStyle/>
        <a:p>
          <a:endParaRPr lang="ru-RU"/>
        </a:p>
      </dgm:t>
    </dgm:pt>
    <dgm:pt modelId="{4F526B4C-1A7C-4704-B46E-9CDF40A78598}">
      <dgm:prSet phldrT="[Текст]"/>
      <dgm:spPr/>
      <dgm:t>
        <a:bodyPr/>
        <a:lstStyle/>
        <a:p>
          <a:r>
            <a:rPr lang="uk-UA" dirty="0" smtClean="0"/>
            <a:t>Різноманітність</a:t>
          </a:r>
          <a:endParaRPr lang="ru-RU" dirty="0"/>
        </a:p>
      </dgm:t>
    </dgm:pt>
    <dgm:pt modelId="{44DC89BF-FB31-4524-B5A4-2770AB9AFB2A}" type="parTrans" cxnId="{14B5BE5C-E731-47A7-B04C-B68193FEF9C8}">
      <dgm:prSet/>
      <dgm:spPr/>
      <dgm:t>
        <a:bodyPr/>
        <a:lstStyle/>
        <a:p>
          <a:endParaRPr lang="ru-RU"/>
        </a:p>
      </dgm:t>
    </dgm:pt>
    <dgm:pt modelId="{2C482842-0459-4F37-B759-982BE937C02C}" type="sibTrans" cxnId="{14B5BE5C-E731-47A7-B04C-B68193FEF9C8}">
      <dgm:prSet/>
      <dgm:spPr/>
      <dgm:t>
        <a:bodyPr/>
        <a:lstStyle/>
        <a:p>
          <a:endParaRPr lang="ru-RU"/>
        </a:p>
      </dgm:t>
    </dgm:pt>
    <dgm:pt modelId="{048C9FF7-D8DF-402C-BEA8-0F6DB7CF5295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dirty="0" smtClean="0"/>
            <a:t>Можливість і збагачення у повсякденному шкільному житті </a:t>
          </a:r>
          <a:endParaRPr lang="ru-RU" dirty="0" smtClean="0"/>
        </a:p>
      </dgm:t>
    </dgm:pt>
    <dgm:pt modelId="{08DF9E03-4DA2-4789-8C71-CB7B8333E269}" type="parTrans" cxnId="{CBCD9175-383A-45FF-B57E-E29B3FF59234}">
      <dgm:prSet/>
      <dgm:spPr/>
      <dgm:t>
        <a:bodyPr/>
        <a:lstStyle/>
        <a:p>
          <a:endParaRPr lang="ru-RU"/>
        </a:p>
      </dgm:t>
    </dgm:pt>
    <dgm:pt modelId="{7CB50346-B9CC-4425-87BB-6A3351A658D3}" type="sibTrans" cxnId="{CBCD9175-383A-45FF-B57E-E29B3FF59234}">
      <dgm:prSet/>
      <dgm:spPr/>
      <dgm:t>
        <a:bodyPr/>
        <a:lstStyle/>
        <a:p>
          <a:endParaRPr lang="ru-RU"/>
        </a:p>
      </dgm:t>
    </dgm:pt>
    <dgm:pt modelId="{DF41D6C8-A3F0-4CBC-BDA3-9D3D9363E4C7}">
      <dgm:prSet phldrT="[Текст]"/>
      <dgm:spPr/>
      <dgm:t>
        <a:bodyPr/>
        <a:lstStyle/>
        <a:p>
          <a:r>
            <a:rPr lang="uk-UA" dirty="0" smtClean="0"/>
            <a:t>Безперешкодне спільне життя та навчання як «соціальна норма» для кожної дитини</a:t>
          </a:r>
          <a:endParaRPr lang="ru-RU" dirty="0"/>
        </a:p>
      </dgm:t>
    </dgm:pt>
    <dgm:pt modelId="{59E1697C-ED2A-4E3C-BAC4-983CA2AC2D76}" type="parTrans" cxnId="{9DFB6084-0AD8-4FB9-8F3C-926812F9E4B5}">
      <dgm:prSet/>
      <dgm:spPr/>
      <dgm:t>
        <a:bodyPr/>
        <a:lstStyle/>
        <a:p>
          <a:endParaRPr lang="ru-RU"/>
        </a:p>
      </dgm:t>
    </dgm:pt>
    <dgm:pt modelId="{24B01C8D-02E6-4088-A69F-39C22A21C1AB}" type="sibTrans" cxnId="{9DFB6084-0AD8-4FB9-8F3C-926812F9E4B5}">
      <dgm:prSet/>
      <dgm:spPr/>
      <dgm:t>
        <a:bodyPr/>
        <a:lstStyle/>
        <a:p>
          <a:endParaRPr lang="ru-RU"/>
        </a:p>
      </dgm:t>
    </dgm:pt>
    <dgm:pt modelId="{2AA9A823-C88D-4FD8-9D63-554C62142826}" type="pres">
      <dgm:prSet presAssocID="{9AFB6089-31FA-45B3-8378-688063B53AE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A6DDA9-9751-4D46-8C5C-77337921F14F}" type="pres">
      <dgm:prSet presAssocID="{D78295FA-D5AF-47C5-8645-2D17DA147FF8}" presName="compNode" presStyleCnt="0"/>
      <dgm:spPr/>
    </dgm:pt>
    <dgm:pt modelId="{0102FB7E-9D55-4DB6-81F1-B2FDDD015085}" type="pres">
      <dgm:prSet presAssocID="{D78295FA-D5AF-47C5-8645-2D17DA147FF8}" presName="aNode" presStyleLbl="bgShp" presStyleIdx="0" presStyleCnt="3"/>
      <dgm:spPr/>
      <dgm:t>
        <a:bodyPr/>
        <a:lstStyle/>
        <a:p>
          <a:endParaRPr lang="ru-RU"/>
        </a:p>
      </dgm:t>
    </dgm:pt>
    <dgm:pt modelId="{C012C170-82B3-4E76-AA64-FE412CB5B646}" type="pres">
      <dgm:prSet presAssocID="{D78295FA-D5AF-47C5-8645-2D17DA147FF8}" presName="textNode" presStyleLbl="bgShp" presStyleIdx="0" presStyleCnt="3"/>
      <dgm:spPr/>
      <dgm:t>
        <a:bodyPr/>
        <a:lstStyle/>
        <a:p>
          <a:endParaRPr lang="ru-RU"/>
        </a:p>
      </dgm:t>
    </dgm:pt>
    <dgm:pt modelId="{F95D81AA-8AAB-41C2-B7B6-AAFDF34CDA83}" type="pres">
      <dgm:prSet presAssocID="{D78295FA-D5AF-47C5-8645-2D17DA147FF8}" presName="compChildNode" presStyleCnt="0"/>
      <dgm:spPr/>
    </dgm:pt>
    <dgm:pt modelId="{8C7B1FD4-9537-456E-9AEC-207DC2D3A2D8}" type="pres">
      <dgm:prSet presAssocID="{D78295FA-D5AF-47C5-8645-2D17DA147FF8}" presName="theInnerList" presStyleCnt="0"/>
      <dgm:spPr/>
    </dgm:pt>
    <dgm:pt modelId="{D5AD3CB6-1C11-4AF2-89C3-9C5210D0A757}" type="pres">
      <dgm:prSet presAssocID="{8D9D2E41-DABA-447B-BA1F-06CF945EDC35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0A2047-77AD-4A6D-8841-6C230D94DE4A}" type="pres">
      <dgm:prSet presAssocID="{8D9D2E41-DABA-447B-BA1F-06CF945EDC35}" presName="aSpace2" presStyleCnt="0"/>
      <dgm:spPr/>
    </dgm:pt>
    <dgm:pt modelId="{48A26FF9-0557-4CC8-AF99-210285880C19}" type="pres">
      <dgm:prSet presAssocID="{3F42C7E4-6EC1-45A9-9F59-E3F0FF38C847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36D90-0FC2-454A-868D-53632158D0A9}" type="pres">
      <dgm:prSet presAssocID="{D78295FA-D5AF-47C5-8645-2D17DA147FF8}" presName="aSpace" presStyleCnt="0"/>
      <dgm:spPr/>
    </dgm:pt>
    <dgm:pt modelId="{A9B65B8F-C9AA-4CD4-BF9B-ED77239E2DA5}" type="pres">
      <dgm:prSet presAssocID="{04C18454-63E8-476D-AD1F-40F8B2F7A37E}" presName="compNode" presStyleCnt="0"/>
      <dgm:spPr/>
    </dgm:pt>
    <dgm:pt modelId="{15F93B9B-A547-4BE9-9152-AAE718C03B6E}" type="pres">
      <dgm:prSet presAssocID="{04C18454-63E8-476D-AD1F-40F8B2F7A37E}" presName="aNode" presStyleLbl="bgShp" presStyleIdx="1" presStyleCnt="3"/>
      <dgm:spPr/>
      <dgm:t>
        <a:bodyPr/>
        <a:lstStyle/>
        <a:p>
          <a:endParaRPr lang="ru-RU"/>
        </a:p>
      </dgm:t>
    </dgm:pt>
    <dgm:pt modelId="{16143E1A-4354-4C26-987C-59DD2703281D}" type="pres">
      <dgm:prSet presAssocID="{04C18454-63E8-476D-AD1F-40F8B2F7A37E}" presName="textNode" presStyleLbl="bgShp" presStyleIdx="1" presStyleCnt="3"/>
      <dgm:spPr/>
      <dgm:t>
        <a:bodyPr/>
        <a:lstStyle/>
        <a:p>
          <a:endParaRPr lang="ru-RU"/>
        </a:p>
      </dgm:t>
    </dgm:pt>
    <dgm:pt modelId="{807388E6-C03B-4810-8830-23CB61ADB206}" type="pres">
      <dgm:prSet presAssocID="{04C18454-63E8-476D-AD1F-40F8B2F7A37E}" presName="compChildNode" presStyleCnt="0"/>
      <dgm:spPr/>
    </dgm:pt>
    <dgm:pt modelId="{50C7AAA9-2CFA-4AF3-80B5-EDB5967F1C3A}" type="pres">
      <dgm:prSet presAssocID="{04C18454-63E8-476D-AD1F-40F8B2F7A37E}" presName="theInnerList" presStyleCnt="0"/>
      <dgm:spPr/>
    </dgm:pt>
    <dgm:pt modelId="{8FA98F43-4FA6-466C-AF4F-3472BC13FFF0}" type="pres">
      <dgm:prSet presAssocID="{55999F7F-F0BE-47A1-9567-7677876266FA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51152E-1FFB-4F28-8703-D805E9081B0F}" type="pres">
      <dgm:prSet presAssocID="{55999F7F-F0BE-47A1-9567-7677876266FA}" presName="aSpace2" presStyleCnt="0"/>
      <dgm:spPr/>
    </dgm:pt>
    <dgm:pt modelId="{9F057990-99DF-4CDD-AD47-C417C9184DA1}" type="pres">
      <dgm:prSet presAssocID="{131B9B7F-3A7F-42D8-8276-5C4EFFE2D469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31830C-69C7-45AC-BFBB-96A871C92E0C}" type="pres">
      <dgm:prSet presAssocID="{04C18454-63E8-476D-AD1F-40F8B2F7A37E}" presName="aSpace" presStyleCnt="0"/>
      <dgm:spPr/>
    </dgm:pt>
    <dgm:pt modelId="{801A6D7D-E6BB-4B5C-81AC-26D7DA5F16E9}" type="pres">
      <dgm:prSet presAssocID="{4F526B4C-1A7C-4704-B46E-9CDF40A78598}" presName="compNode" presStyleCnt="0"/>
      <dgm:spPr/>
    </dgm:pt>
    <dgm:pt modelId="{8F21E854-D903-451C-B8C8-9825F969A471}" type="pres">
      <dgm:prSet presAssocID="{4F526B4C-1A7C-4704-B46E-9CDF40A78598}" presName="aNode" presStyleLbl="bgShp" presStyleIdx="2" presStyleCnt="3"/>
      <dgm:spPr/>
      <dgm:t>
        <a:bodyPr/>
        <a:lstStyle/>
        <a:p>
          <a:endParaRPr lang="ru-RU"/>
        </a:p>
      </dgm:t>
    </dgm:pt>
    <dgm:pt modelId="{1F2C50CF-52F0-438B-A3D4-3F841E630BA2}" type="pres">
      <dgm:prSet presAssocID="{4F526B4C-1A7C-4704-B46E-9CDF40A78598}" presName="textNode" presStyleLbl="bgShp" presStyleIdx="2" presStyleCnt="3"/>
      <dgm:spPr/>
      <dgm:t>
        <a:bodyPr/>
        <a:lstStyle/>
        <a:p>
          <a:endParaRPr lang="ru-RU"/>
        </a:p>
      </dgm:t>
    </dgm:pt>
    <dgm:pt modelId="{8D18D57A-8472-44B0-BF76-4EDC25A047E8}" type="pres">
      <dgm:prSet presAssocID="{4F526B4C-1A7C-4704-B46E-9CDF40A78598}" presName="compChildNode" presStyleCnt="0"/>
      <dgm:spPr/>
    </dgm:pt>
    <dgm:pt modelId="{4A6F753D-8636-414C-821C-A897F6E80D25}" type="pres">
      <dgm:prSet presAssocID="{4F526B4C-1A7C-4704-B46E-9CDF40A78598}" presName="theInnerList" presStyleCnt="0"/>
      <dgm:spPr/>
    </dgm:pt>
    <dgm:pt modelId="{B92FD32C-6E4C-4149-9546-7C1C09FAF729}" type="pres">
      <dgm:prSet presAssocID="{048C9FF7-D8DF-402C-BEA8-0F6DB7CF5295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A1ACEC-8BB0-4017-980C-A09FFCC92C57}" type="pres">
      <dgm:prSet presAssocID="{048C9FF7-D8DF-402C-BEA8-0F6DB7CF5295}" presName="aSpace2" presStyleCnt="0"/>
      <dgm:spPr/>
    </dgm:pt>
    <dgm:pt modelId="{894A20DC-A0FA-44BA-8D16-17EF9BB74B1B}" type="pres">
      <dgm:prSet presAssocID="{DF41D6C8-A3F0-4CBC-BDA3-9D3D9363E4C7}" presName="childNode" presStyleLbl="node1" presStyleIdx="5" presStyleCnt="6" custLinFactNeighborX="675" custLinFactNeighborY="-226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C39598-79B9-4A1C-B794-225A17B42129}" type="presOf" srcId="{3F42C7E4-6EC1-45A9-9F59-E3F0FF38C847}" destId="{48A26FF9-0557-4CC8-AF99-210285880C19}" srcOrd="0" destOrd="0" presId="urn:microsoft.com/office/officeart/2005/8/layout/lProcess2"/>
    <dgm:cxn modelId="{BDB21B7F-32AA-418D-ABC1-946B2386BE1A}" type="presOf" srcId="{4F526B4C-1A7C-4704-B46E-9CDF40A78598}" destId="{1F2C50CF-52F0-438B-A3D4-3F841E630BA2}" srcOrd="1" destOrd="0" presId="urn:microsoft.com/office/officeart/2005/8/layout/lProcess2"/>
    <dgm:cxn modelId="{3ADB8A4D-F3D3-4507-81E5-129B1971FE52}" type="presOf" srcId="{04C18454-63E8-476D-AD1F-40F8B2F7A37E}" destId="{16143E1A-4354-4C26-987C-59DD2703281D}" srcOrd="1" destOrd="0" presId="urn:microsoft.com/office/officeart/2005/8/layout/lProcess2"/>
    <dgm:cxn modelId="{30A53BAB-636F-47AD-BE91-14604457B348}" srcId="{04C18454-63E8-476D-AD1F-40F8B2F7A37E}" destId="{55999F7F-F0BE-47A1-9567-7677876266FA}" srcOrd="0" destOrd="0" parTransId="{9BB234EB-F081-4E8B-A15E-0FF961563647}" sibTransId="{11D552B1-0FCC-4F96-AC9C-DE5DB9C8E11A}"/>
    <dgm:cxn modelId="{14B5BE5C-E731-47A7-B04C-B68193FEF9C8}" srcId="{9AFB6089-31FA-45B3-8378-688063B53AE2}" destId="{4F526B4C-1A7C-4704-B46E-9CDF40A78598}" srcOrd="2" destOrd="0" parTransId="{44DC89BF-FB31-4524-B5A4-2770AB9AFB2A}" sibTransId="{2C482842-0459-4F37-B759-982BE937C02C}"/>
    <dgm:cxn modelId="{F9E1CEC4-631F-45F3-9761-0B4DF92488E7}" type="presOf" srcId="{D78295FA-D5AF-47C5-8645-2D17DA147FF8}" destId="{C012C170-82B3-4E76-AA64-FE412CB5B646}" srcOrd="1" destOrd="0" presId="urn:microsoft.com/office/officeart/2005/8/layout/lProcess2"/>
    <dgm:cxn modelId="{819A1A88-8747-403D-A4F5-A4B478F85117}" srcId="{9AFB6089-31FA-45B3-8378-688063B53AE2}" destId="{D78295FA-D5AF-47C5-8645-2D17DA147FF8}" srcOrd="0" destOrd="0" parTransId="{C7516DA9-AAD9-40F3-A0A2-F743A5FEBD93}" sibTransId="{DF15D95D-9710-4C6B-B9D1-E2808C3771B3}"/>
    <dgm:cxn modelId="{CA1D3AE4-9785-4403-A6A6-ED9A41B40219}" srcId="{04C18454-63E8-476D-AD1F-40F8B2F7A37E}" destId="{131B9B7F-3A7F-42D8-8276-5C4EFFE2D469}" srcOrd="1" destOrd="0" parTransId="{CD8D239B-19A2-43F8-8C82-F1F933A4D7CF}" sibTransId="{8C7A7465-048E-4EA3-8382-CDFC8D8E8EEF}"/>
    <dgm:cxn modelId="{C948803C-148A-4CE2-8007-2818F5C7B78B}" type="presOf" srcId="{9AFB6089-31FA-45B3-8378-688063B53AE2}" destId="{2AA9A823-C88D-4FD8-9D63-554C62142826}" srcOrd="0" destOrd="0" presId="urn:microsoft.com/office/officeart/2005/8/layout/lProcess2"/>
    <dgm:cxn modelId="{AF8C33CE-A787-4C8E-A13E-7839E0F9256B}" type="presOf" srcId="{55999F7F-F0BE-47A1-9567-7677876266FA}" destId="{8FA98F43-4FA6-466C-AF4F-3472BC13FFF0}" srcOrd="0" destOrd="0" presId="urn:microsoft.com/office/officeart/2005/8/layout/lProcess2"/>
    <dgm:cxn modelId="{3FA48609-8D60-4DEB-902B-F58EBA28EEE8}" type="presOf" srcId="{131B9B7F-3A7F-42D8-8276-5C4EFFE2D469}" destId="{9F057990-99DF-4CDD-AD47-C417C9184DA1}" srcOrd="0" destOrd="0" presId="urn:microsoft.com/office/officeart/2005/8/layout/lProcess2"/>
    <dgm:cxn modelId="{8839C4B2-5C38-4200-A988-8B497CA15471}" srcId="{D78295FA-D5AF-47C5-8645-2D17DA147FF8}" destId="{8D9D2E41-DABA-447B-BA1F-06CF945EDC35}" srcOrd="0" destOrd="0" parTransId="{5F6BB6CB-F1FF-43B3-9139-DB661F62667F}" sibTransId="{F8C4B48A-5B0B-45B0-B07D-7BBA2289007C}"/>
    <dgm:cxn modelId="{288483E0-F693-4B38-A27D-0E31CC9F12EB}" type="presOf" srcId="{D78295FA-D5AF-47C5-8645-2D17DA147FF8}" destId="{0102FB7E-9D55-4DB6-81F1-B2FDDD015085}" srcOrd="0" destOrd="0" presId="urn:microsoft.com/office/officeart/2005/8/layout/lProcess2"/>
    <dgm:cxn modelId="{2549301D-1796-4355-A9D3-7BAE530BC606}" srcId="{D78295FA-D5AF-47C5-8645-2D17DA147FF8}" destId="{3F42C7E4-6EC1-45A9-9F59-E3F0FF38C847}" srcOrd="1" destOrd="0" parTransId="{A0690BD9-9B70-4F19-AB21-1EB6E8B278B2}" sibTransId="{AA8E93E9-65E1-4653-BCB4-DA0F7D89CF84}"/>
    <dgm:cxn modelId="{DB11C277-9C53-46FB-888D-49CEA21B2D03}" type="presOf" srcId="{4F526B4C-1A7C-4704-B46E-9CDF40A78598}" destId="{8F21E854-D903-451C-B8C8-9825F969A471}" srcOrd="0" destOrd="0" presId="urn:microsoft.com/office/officeart/2005/8/layout/lProcess2"/>
    <dgm:cxn modelId="{C7771C13-328A-4D62-95E8-9023FA19E584}" type="presOf" srcId="{DF41D6C8-A3F0-4CBC-BDA3-9D3D9363E4C7}" destId="{894A20DC-A0FA-44BA-8D16-17EF9BB74B1B}" srcOrd="0" destOrd="0" presId="urn:microsoft.com/office/officeart/2005/8/layout/lProcess2"/>
    <dgm:cxn modelId="{59D2AE85-FE11-4750-8203-F2D412CD4158}" type="presOf" srcId="{04C18454-63E8-476D-AD1F-40F8B2F7A37E}" destId="{15F93B9B-A547-4BE9-9152-AAE718C03B6E}" srcOrd="0" destOrd="0" presId="urn:microsoft.com/office/officeart/2005/8/layout/lProcess2"/>
    <dgm:cxn modelId="{08BC2DDD-9947-4EF3-8AAA-4160A0AA2795}" type="presOf" srcId="{048C9FF7-D8DF-402C-BEA8-0F6DB7CF5295}" destId="{B92FD32C-6E4C-4149-9546-7C1C09FAF729}" srcOrd="0" destOrd="0" presId="urn:microsoft.com/office/officeart/2005/8/layout/lProcess2"/>
    <dgm:cxn modelId="{9DFB6084-0AD8-4FB9-8F3C-926812F9E4B5}" srcId="{4F526B4C-1A7C-4704-B46E-9CDF40A78598}" destId="{DF41D6C8-A3F0-4CBC-BDA3-9D3D9363E4C7}" srcOrd="1" destOrd="0" parTransId="{59E1697C-ED2A-4E3C-BAC4-983CA2AC2D76}" sibTransId="{24B01C8D-02E6-4088-A69F-39C22A21C1AB}"/>
    <dgm:cxn modelId="{53D7766E-436E-4C6E-B642-27C85DB2651D}" type="presOf" srcId="{8D9D2E41-DABA-447B-BA1F-06CF945EDC35}" destId="{D5AD3CB6-1C11-4AF2-89C3-9C5210D0A757}" srcOrd="0" destOrd="0" presId="urn:microsoft.com/office/officeart/2005/8/layout/lProcess2"/>
    <dgm:cxn modelId="{3F736681-25A1-44BB-ABEB-57A9095BB574}" srcId="{9AFB6089-31FA-45B3-8378-688063B53AE2}" destId="{04C18454-63E8-476D-AD1F-40F8B2F7A37E}" srcOrd="1" destOrd="0" parTransId="{1B9293ED-50A3-474F-8B7C-5A582A751F8E}" sibTransId="{8A856E6F-AC51-4A0A-9A82-5242CFA38ECE}"/>
    <dgm:cxn modelId="{CBCD9175-383A-45FF-B57E-E29B3FF59234}" srcId="{4F526B4C-1A7C-4704-B46E-9CDF40A78598}" destId="{048C9FF7-D8DF-402C-BEA8-0F6DB7CF5295}" srcOrd="0" destOrd="0" parTransId="{08DF9E03-4DA2-4789-8C71-CB7B8333E269}" sibTransId="{7CB50346-B9CC-4425-87BB-6A3351A658D3}"/>
    <dgm:cxn modelId="{EB884125-5FB7-4DDB-B1DC-E8A08A491E2C}" type="presParOf" srcId="{2AA9A823-C88D-4FD8-9D63-554C62142826}" destId="{E4A6DDA9-9751-4D46-8C5C-77337921F14F}" srcOrd="0" destOrd="0" presId="urn:microsoft.com/office/officeart/2005/8/layout/lProcess2"/>
    <dgm:cxn modelId="{42D9EC38-9D01-4840-AE47-B2003A54E64D}" type="presParOf" srcId="{E4A6DDA9-9751-4D46-8C5C-77337921F14F}" destId="{0102FB7E-9D55-4DB6-81F1-B2FDDD015085}" srcOrd="0" destOrd="0" presId="urn:microsoft.com/office/officeart/2005/8/layout/lProcess2"/>
    <dgm:cxn modelId="{D14D388A-9286-4FF3-9E24-486601F0A94C}" type="presParOf" srcId="{E4A6DDA9-9751-4D46-8C5C-77337921F14F}" destId="{C012C170-82B3-4E76-AA64-FE412CB5B646}" srcOrd="1" destOrd="0" presId="urn:microsoft.com/office/officeart/2005/8/layout/lProcess2"/>
    <dgm:cxn modelId="{C0249118-F680-4E7C-8E7E-E49919988E22}" type="presParOf" srcId="{E4A6DDA9-9751-4D46-8C5C-77337921F14F}" destId="{F95D81AA-8AAB-41C2-B7B6-AAFDF34CDA83}" srcOrd="2" destOrd="0" presId="urn:microsoft.com/office/officeart/2005/8/layout/lProcess2"/>
    <dgm:cxn modelId="{CA9C6618-5F0C-4465-A1C5-F346DF14D19F}" type="presParOf" srcId="{F95D81AA-8AAB-41C2-B7B6-AAFDF34CDA83}" destId="{8C7B1FD4-9537-456E-9AEC-207DC2D3A2D8}" srcOrd="0" destOrd="0" presId="urn:microsoft.com/office/officeart/2005/8/layout/lProcess2"/>
    <dgm:cxn modelId="{4C710437-5A45-4752-A07A-72FE12588257}" type="presParOf" srcId="{8C7B1FD4-9537-456E-9AEC-207DC2D3A2D8}" destId="{D5AD3CB6-1C11-4AF2-89C3-9C5210D0A757}" srcOrd="0" destOrd="0" presId="urn:microsoft.com/office/officeart/2005/8/layout/lProcess2"/>
    <dgm:cxn modelId="{358123CD-24A2-45C2-A1C1-1FD8B2D2E7BF}" type="presParOf" srcId="{8C7B1FD4-9537-456E-9AEC-207DC2D3A2D8}" destId="{560A2047-77AD-4A6D-8841-6C230D94DE4A}" srcOrd="1" destOrd="0" presId="urn:microsoft.com/office/officeart/2005/8/layout/lProcess2"/>
    <dgm:cxn modelId="{170849DC-B397-44BA-8E8B-555DB0C2CC40}" type="presParOf" srcId="{8C7B1FD4-9537-456E-9AEC-207DC2D3A2D8}" destId="{48A26FF9-0557-4CC8-AF99-210285880C19}" srcOrd="2" destOrd="0" presId="urn:microsoft.com/office/officeart/2005/8/layout/lProcess2"/>
    <dgm:cxn modelId="{CCE2B89F-E8EA-4EA9-A4E0-46558A149CE3}" type="presParOf" srcId="{2AA9A823-C88D-4FD8-9D63-554C62142826}" destId="{7F736D90-0FC2-454A-868D-53632158D0A9}" srcOrd="1" destOrd="0" presId="urn:microsoft.com/office/officeart/2005/8/layout/lProcess2"/>
    <dgm:cxn modelId="{6454B5BA-F43E-41B7-92A3-F9C1C2715816}" type="presParOf" srcId="{2AA9A823-C88D-4FD8-9D63-554C62142826}" destId="{A9B65B8F-C9AA-4CD4-BF9B-ED77239E2DA5}" srcOrd="2" destOrd="0" presId="urn:microsoft.com/office/officeart/2005/8/layout/lProcess2"/>
    <dgm:cxn modelId="{0BAA6D10-3ED2-4CD6-8EE5-D50697614270}" type="presParOf" srcId="{A9B65B8F-C9AA-4CD4-BF9B-ED77239E2DA5}" destId="{15F93B9B-A547-4BE9-9152-AAE718C03B6E}" srcOrd="0" destOrd="0" presId="urn:microsoft.com/office/officeart/2005/8/layout/lProcess2"/>
    <dgm:cxn modelId="{12C7FC4F-86BE-410C-8D5A-966FD29E31C4}" type="presParOf" srcId="{A9B65B8F-C9AA-4CD4-BF9B-ED77239E2DA5}" destId="{16143E1A-4354-4C26-987C-59DD2703281D}" srcOrd="1" destOrd="0" presId="urn:microsoft.com/office/officeart/2005/8/layout/lProcess2"/>
    <dgm:cxn modelId="{A146A033-C368-4CE9-B8A2-4B90293D1B24}" type="presParOf" srcId="{A9B65B8F-C9AA-4CD4-BF9B-ED77239E2DA5}" destId="{807388E6-C03B-4810-8830-23CB61ADB206}" srcOrd="2" destOrd="0" presId="urn:microsoft.com/office/officeart/2005/8/layout/lProcess2"/>
    <dgm:cxn modelId="{125DE1DF-D9CF-489C-91A1-032AFFE78996}" type="presParOf" srcId="{807388E6-C03B-4810-8830-23CB61ADB206}" destId="{50C7AAA9-2CFA-4AF3-80B5-EDB5967F1C3A}" srcOrd="0" destOrd="0" presId="urn:microsoft.com/office/officeart/2005/8/layout/lProcess2"/>
    <dgm:cxn modelId="{234FC742-8BC1-4838-9355-669FEAE8E633}" type="presParOf" srcId="{50C7AAA9-2CFA-4AF3-80B5-EDB5967F1C3A}" destId="{8FA98F43-4FA6-466C-AF4F-3472BC13FFF0}" srcOrd="0" destOrd="0" presId="urn:microsoft.com/office/officeart/2005/8/layout/lProcess2"/>
    <dgm:cxn modelId="{7BBA9A6E-FDE5-4209-9E4E-BA795678B7DE}" type="presParOf" srcId="{50C7AAA9-2CFA-4AF3-80B5-EDB5967F1C3A}" destId="{4A51152E-1FFB-4F28-8703-D805E9081B0F}" srcOrd="1" destOrd="0" presId="urn:microsoft.com/office/officeart/2005/8/layout/lProcess2"/>
    <dgm:cxn modelId="{292E6E70-D29A-475E-B0DA-EEF92E4A6187}" type="presParOf" srcId="{50C7AAA9-2CFA-4AF3-80B5-EDB5967F1C3A}" destId="{9F057990-99DF-4CDD-AD47-C417C9184DA1}" srcOrd="2" destOrd="0" presId="urn:microsoft.com/office/officeart/2005/8/layout/lProcess2"/>
    <dgm:cxn modelId="{5DB51AE3-A81A-4D97-9E17-1BDD52B4E8CF}" type="presParOf" srcId="{2AA9A823-C88D-4FD8-9D63-554C62142826}" destId="{AA31830C-69C7-45AC-BFBB-96A871C92E0C}" srcOrd="3" destOrd="0" presId="urn:microsoft.com/office/officeart/2005/8/layout/lProcess2"/>
    <dgm:cxn modelId="{99A32E20-98F2-46D8-9139-CB0E31780609}" type="presParOf" srcId="{2AA9A823-C88D-4FD8-9D63-554C62142826}" destId="{801A6D7D-E6BB-4B5C-81AC-26D7DA5F16E9}" srcOrd="4" destOrd="0" presId="urn:microsoft.com/office/officeart/2005/8/layout/lProcess2"/>
    <dgm:cxn modelId="{F2172604-E12E-4906-B2AD-DD4A923CB406}" type="presParOf" srcId="{801A6D7D-E6BB-4B5C-81AC-26D7DA5F16E9}" destId="{8F21E854-D903-451C-B8C8-9825F969A471}" srcOrd="0" destOrd="0" presId="urn:microsoft.com/office/officeart/2005/8/layout/lProcess2"/>
    <dgm:cxn modelId="{2003D336-1774-4361-90FE-AC53714D6EEB}" type="presParOf" srcId="{801A6D7D-E6BB-4B5C-81AC-26D7DA5F16E9}" destId="{1F2C50CF-52F0-438B-A3D4-3F841E630BA2}" srcOrd="1" destOrd="0" presId="urn:microsoft.com/office/officeart/2005/8/layout/lProcess2"/>
    <dgm:cxn modelId="{1F1D59B3-D125-45C7-907E-AB386145388A}" type="presParOf" srcId="{801A6D7D-E6BB-4B5C-81AC-26D7DA5F16E9}" destId="{8D18D57A-8472-44B0-BF76-4EDC25A047E8}" srcOrd="2" destOrd="0" presId="urn:microsoft.com/office/officeart/2005/8/layout/lProcess2"/>
    <dgm:cxn modelId="{117CDCF0-8C8C-4904-B85F-EC58F7733D6B}" type="presParOf" srcId="{8D18D57A-8472-44B0-BF76-4EDC25A047E8}" destId="{4A6F753D-8636-414C-821C-A897F6E80D25}" srcOrd="0" destOrd="0" presId="urn:microsoft.com/office/officeart/2005/8/layout/lProcess2"/>
    <dgm:cxn modelId="{5337F0AE-E146-4B85-8C70-05EED65351BE}" type="presParOf" srcId="{4A6F753D-8636-414C-821C-A897F6E80D25}" destId="{B92FD32C-6E4C-4149-9546-7C1C09FAF729}" srcOrd="0" destOrd="0" presId="urn:microsoft.com/office/officeart/2005/8/layout/lProcess2"/>
    <dgm:cxn modelId="{B5D006E8-D984-4771-AD18-E2AF03F7994C}" type="presParOf" srcId="{4A6F753D-8636-414C-821C-A897F6E80D25}" destId="{0EA1ACEC-8BB0-4017-980C-A09FFCC92C57}" srcOrd="1" destOrd="0" presId="urn:microsoft.com/office/officeart/2005/8/layout/lProcess2"/>
    <dgm:cxn modelId="{4695560A-EB9A-473E-8B64-D7347D31992F}" type="presParOf" srcId="{4A6F753D-8636-414C-821C-A897F6E80D25}" destId="{894A20DC-A0FA-44BA-8D16-17EF9BB74B1B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421A2C1-F357-4774-9079-15F0E24A46D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17D95B-6BDD-4674-92F5-0BE8096013C2}">
      <dgm:prSet phldrT="[Текст]" custT="1"/>
      <dgm:spPr/>
      <dgm:t>
        <a:bodyPr vert="vert270"/>
        <a:lstStyle/>
        <a:p>
          <a:pPr algn="ctr"/>
          <a:r>
            <a:rPr lang="uk-UA" sz="1600" b="1" dirty="0" smtClean="0"/>
            <a:t>Логопед інклюзивної школи</a:t>
          </a:r>
          <a:endParaRPr lang="ru-RU" sz="1600" b="1" dirty="0"/>
        </a:p>
      </dgm:t>
    </dgm:pt>
    <dgm:pt modelId="{0A844801-38D8-4560-BD77-3B0E3C749E4E}" type="parTrans" cxnId="{5A254CA8-2E5B-4504-A759-2D8D5DDFA1B0}">
      <dgm:prSet/>
      <dgm:spPr/>
      <dgm:t>
        <a:bodyPr/>
        <a:lstStyle/>
        <a:p>
          <a:endParaRPr lang="ru-RU" sz="1600"/>
        </a:p>
      </dgm:t>
    </dgm:pt>
    <dgm:pt modelId="{B0F3751E-4EC4-479B-B7B6-429701D31688}" type="sibTrans" cxnId="{5A254CA8-2E5B-4504-A759-2D8D5DDFA1B0}">
      <dgm:prSet/>
      <dgm:spPr/>
      <dgm:t>
        <a:bodyPr/>
        <a:lstStyle/>
        <a:p>
          <a:endParaRPr lang="ru-RU" sz="1600"/>
        </a:p>
      </dgm:t>
    </dgm:pt>
    <dgm:pt modelId="{55E36A37-5343-4FC9-A6C8-8152453FBE78}">
      <dgm:prSet phldrT="[Текст]" custT="1"/>
      <dgm:spPr/>
      <dgm:t>
        <a:bodyPr/>
        <a:lstStyle/>
        <a:p>
          <a:r>
            <a:rPr lang="uk-UA" sz="1600" dirty="0" smtClean="0"/>
            <a:t>Навчальна терапія </a:t>
          </a:r>
          <a:endParaRPr lang="ru-RU" sz="1600" dirty="0"/>
        </a:p>
      </dgm:t>
    </dgm:pt>
    <dgm:pt modelId="{B0F6A3D7-12C9-4870-8BD8-2E15AFEA7D8C}" type="parTrans" cxnId="{3044024C-CA4A-4285-BDB3-B4DB5C509227}">
      <dgm:prSet/>
      <dgm:spPr/>
      <dgm:t>
        <a:bodyPr/>
        <a:lstStyle/>
        <a:p>
          <a:endParaRPr lang="ru-RU" sz="1600"/>
        </a:p>
      </dgm:t>
    </dgm:pt>
    <dgm:pt modelId="{BD2A3794-F59B-49FF-8D5E-3586C95ED949}" type="sibTrans" cxnId="{3044024C-CA4A-4285-BDB3-B4DB5C509227}">
      <dgm:prSet/>
      <dgm:spPr/>
      <dgm:t>
        <a:bodyPr/>
        <a:lstStyle/>
        <a:p>
          <a:endParaRPr lang="ru-RU" sz="1600"/>
        </a:p>
      </dgm:t>
    </dgm:pt>
    <dgm:pt modelId="{36064BBE-2970-4611-B57F-FC1CB9120B7D}">
      <dgm:prSet phldrT="[Текст]" custT="1"/>
      <dgm:spPr/>
      <dgm:t>
        <a:bodyPr/>
        <a:lstStyle/>
        <a:p>
          <a:r>
            <a:rPr lang="uk-UA" sz="1600" b="1" dirty="0" smtClean="0"/>
            <a:t>Робота з дітьми та підлітками</a:t>
          </a:r>
          <a:endParaRPr lang="ru-RU" sz="1600" b="1" dirty="0"/>
        </a:p>
      </dgm:t>
    </dgm:pt>
    <dgm:pt modelId="{21FA6062-B516-465F-B17D-3FB5EA416CF7}" type="parTrans" cxnId="{34BE6D2D-628A-4810-89B1-A1D5045E51B9}">
      <dgm:prSet/>
      <dgm:spPr/>
      <dgm:t>
        <a:bodyPr/>
        <a:lstStyle/>
        <a:p>
          <a:endParaRPr lang="ru-RU" sz="1600"/>
        </a:p>
      </dgm:t>
    </dgm:pt>
    <dgm:pt modelId="{97BBD145-A407-4932-BF51-196130FC5979}" type="sibTrans" cxnId="{34BE6D2D-628A-4810-89B1-A1D5045E51B9}">
      <dgm:prSet/>
      <dgm:spPr/>
      <dgm:t>
        <a:bodyPr/>
        <a:lstStyle/>
        <a:p>
          <a:endParaRPr lang="ru-RU" sz="1600"/>
        </a:p>
      </dgm:t>
    </dgm:pt>
    <dgm:pt modelId="{23EBDFE5-1C58-4DAD-A545-1AE3189BA6B9}">
      <dgm:prSet phldrT="[Текст]" custT="1"/>
      <dgm:spPr/>
      <dgm:t>
        <a:bodyPr/>
        <a:lstStyle/>
        <a:p>
          <a:r>
            <a:rPr lang="uk-UA" sz="1600" dirty="0" smtClean="0"/>
            <a:t>Консультативно-методична допомога фахівцям </a:t>
          </a:r>
          <a:endParaRPr lang="ru-RU" sz="1600" dirty="0"/>
        </a:p>
      </dgm:t>
    </dgm:pt>
    <dgm:pt modelId="{4F6E13EB-5717-4B3B-ADBF-E16080DD6C85}" type="parTrans" cxnId="{CC9B0BD8-53B1-41D7-AB21-A45D3699D7CD}">
      <dgm:prSet/>
      <dgm:spPr/>
      <dgm:t>
        <a:bodyPr/>
        <a:lstStyle/>
        <a:p>
          <a:endParaRPr lang="ru-RU" sz="1600"/>
        </a:p>
      </dgm:t>
    </dgm:pt>
    <dgm:pt modelId="{297C7BA2-B0A6-41A0-B765-873F878D7C56}" type="sibTrans" cxnId="{CC9B0BD8-53B1-41D7-AB21-A45D3699D7CD}">
      <dgm:prSet/>
      <dgm:spPr/>
      <dgm:t>
        <a:bodyPr/>
        <a:lstStyle/>
        <a:p>
          <a:endParaRPr lang="ru-RU" sz="1600"/>
        </a:p>
      </dgm:t>
    </dgm:pt>
    <dgm:pt modelId="{2EE8A240-82AF-4F1F-B635-21A3D3B01B5E}">
      <dgm:prSet custT="1"/>
      <dgm:spPr/>
      <dgm:t>
        <a:bodyPr/>
        <a:lstStyle/>
        <a:p>
          <a:r>
            <a:rPr lang="uk-UA" sz="1600" dirty="0" err="1" smtClean="0"/>
            <a:t>Логокорекція</a:t>
          </a:r>
          <a:r>
            <a:rPr lang="uk-UA" sz="1600" dirty="0" smtClean="0"/>
            <a:t>  порушень мовлення, темпу, голосу, ковтання</a:t>
          </a:r>
          <a:endParaRPr lang="ru-RU" sz="1600" dirty="0"/>
        </a:p>
      </dgm:t>
    </dgm:pt>
    <dgm:pt modelId="{190E9AA5-97AA-45CE-9BE8-0005F78A42F3}" type="parTrans" cxnId="{6A706D51-8C09-4A6C-A5B6-FC49513C1603}">
      <dgm:prSet/>
      <dgm:spPr/>
      <dgm:t>
        <a:bodyPr/>
        <a:lstStyle/>
        <a:p>
          <a:endParaRPr lang="ru-RU" sz="1600"/>
        </a:p>
      </dgm:t>
    </dgm:pt>
    <dgm:pt modelId="{A1447A02-9FD0-4DDD-8985-EDDAB04D8BEA}" type="sibTrans" cxnId="{6A706D51-8C09-4A6C-A5B6-FC49513C1603}">
      <dgm:prSet/>
      <dgm:spPr/>
      <dgm:t>
        <a:bodyPr/>
        <a:lstStyle/>
        <a:p>
          <a:endParaRPr lang="ru-RU" sz="1600"/>
        </a:p>
      </dgm:t>
    </dgm:pt>
    <dgm:pt modelId="{EE0A04B0-3355-4571-B6C9-055425F195EC}">
      <dgm:prSet custT="1"/>
      <dgm:spPr/>
      <dgm:t>
        <a:bodyPr/>
        <a:lstStyle/>
        <a:p>
          <a:r>
            <a:rPr lang="uk-UA" sz="1600" dirty="0" smtClean="0"/>
            <a:t>Порушення мовного розвитку німецької мови як другої </a:t>
          </a:r>
          <a:endParaRPr lang="ru-RU" sz="1600" dirty="0"/>
        </a:p>
      </dgm:t>
    </dgm:pt>
    <dgm:pt modelId="{BF8FB983-2C29-4BFE-8A0B-478CA455BC91}" type="parTrans" cxnId="{C2D36E13-5885-40A6-AAE4-87E7326BB3BD}">
      <dgm:prSet/>
      <dgm:spPr/>
      <dgm:t>
        <a:bodyPr/>
        <a:lstStyle/>
        <a:p>
          <a:endParaRPr lang="ru-RU" sz="1600"/>
        </a:p>
      </dgm:t>
    </dgm:pt>
    <dgm:pt modelId="{4078C851-138D-475B-AC98-4CDFEDE8CF9A}" type="sibTrans" cxnId="{C2D36E13-5885-40A6-AAE4-87E7326BB3BD}">
      <dgm:prSet/>
      <dgm:spPr/>
      <dgm:t>
        <a:bodyPr/>
        <a:lstStyle/>
        <a:p>
          <a:endParaRPr lang="ru-RU" sz="1600"/>
        </a:p>
      </dgm:t>
    </dgm:pt>
    <dgm:pt modelId="{3040DF32-7C1B-4D19-BFB1-2197AF94D006}" type="pres">
      <dgm:prSet presAssocID="{3421A2C1-F357-4774-9079-15F0E24A46D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872F705-9892-4E4A-9E75-00AFC2425BC2}" type="pres">
      <dgm:prSet presAssocID="{8617D95B-6BDD-4674-92F5-0BE8096013C2}" presName="thickLine" presStyleLbl="alignNode1" presStyleIdx="0" presStyleCnt="1"/>
      <dgm:spPr/>
    </dgm:pt>
    <dgm:pt modelId="{88593F06-BC00-4BB9-B7B7-C7CA36120794}" type="pres">
      <dgm:prSet presAssocID="{8617D95B-6BDD-4674-92F5-0BE8096013C2}" presName="horz1" presStyleCnt="0"/>
      <dgm:spPr/>
    </dgm:pt>
    <dgm:pt modelId="{D424B301-5035-4FA2-A7C5-0FED72B8DF2A}" type="pres">
      <dgm:prSet presAssocID="{8617D95B-6BDD-4674-92F5-0BE8096013C2}" presName="tx1" presStyleLbl="revTx" presStyleIdx="0" presStyleCnt="6"/>
      <dgm:spPr/>
      <dgm:t>
        <a:bodyPr/>
        <a:lstStyle/>
        <a:p>
          <a:endParaRPr lang="ru-RU"/>
        </a:p>
      </dgm:t>
    </dgm:pt>
    <dgm:pt modelId="{E9F12E19-B994-4952-8156-3CE139ABF309}" type="pres">
      <dgm:prSet presAssocID="{8617D95B-6BDD-4674-92F5-0BE8096013C2}" presName="vert1" presStyleCnt="0"/>
      <dgm:spPr/>
    </dgm:pt>
    <dgm:pt modelId="{DD50E4D2-632F-48C6-B3CC-E22BB4DB5583}" type="pres">
      <dgm:prSet presAssocID="{55E36A37-5343-4FC9-A6C8-8152453FBE78}" presName="vertSpace2a" presStyleCnt="0"/>
      <dgm:spPr/>
    </dgm:pt>
    <dgm:pt modelId="{4D91C0CA-4D44-4E4A-AA16-DFB158DF16E7}" type="pres">
      <dgm:prSet presAssocID="{55E36A37-5343-4FC9-A6C8-8152453FBE78}" presName="horz2" presStyleCnt="0"/>
      <dgm:spPr/>
    </dgm:pt>
    <dgm:pt modelId="{090913EB-6738-4CE3-84AC-8894565033CB}" type="pres">
      <dgm:prSet presAssocID="{55E36A37-5343-4FC9-A6C8-8152453FBE78}" presName="horzSpace2" presStyleCnt="0"/>
      <dgm:spPr/>
    </dgm:pt>
    <dgm:pt modelId="{A505B8B5-B6A2-478F-AB05-05370B78F4D4}" type="pres">
      <dgm:prSet presAssocID="{55E36A37-5343-4FC9-A6C8-8152453FBE78}" presName="tx2" presStyleLbl="revTx" presStyleIdx="1" presStyleCnt="6"/>
      <dgm:spPr/>
      <dgm:t>
        <a:bodyPr/>
        <a:lstStyle/>
        <a:p>
          <a:endParaRPr lang="ru-RU"/>
        </a:p>
      </dgm:t>
    </dgm:pt>
    <dgm:pt modelId="{DC124532-C3AE-4CDB-A782-A0C970C3C054}" type="pres">
      <dgm:prSet presAssocID="{55E36A37-5343-4FC9-A6C8-8152453FBE78}" presName="vert2" presStyleCnt="0"/>
      <dgm:spPr/>
    </dgm:pt>
    <dgm:pt modelId="{00F00E08-4C8F-41C3-9F35-401FF455F74A}" type="pres">
      <dgm:prSet presAssocID="{55E36A37-5343-4FC9-A6C8-8152453FBE78}" presName="thinLine2b" presStyleLbl="callout" presStyleIdx="0" presStyleCnt="5"/>
      <dgm:spPr/>
    </dgm:pt>
    <dgm:pt modelId="{EEDBE2C5-8252-42B4-BF9C-1D8AF8D9686A}" type="pres">
      <dgm:prSet presAssocID="{55E36A37-5343-4FC9-A6C8-8152453FBE78}" presName="vertSpace2b" presStyleCnt="0"/>
      <dgm:spPr/>
    </dgm:pt>
    <dgm:pt modelId="{05355B7D-F87D-4858-9483-9D343917AFAA}" type="pres">
      <dgm:prSet presAssocID="{2EE8A240-82AF-4F1F-B635-21A3D3B01B5E}" presName="horz2" presStyleCnt="0"/>
      <dgm:spPr/>
    </dgm:pt>
    <dgm:pt modelId="{F45D290A-7CC2-4FA5-A962-83FE2B25832B}" type="pres">
      <dgm:prSet presAssocID="{2EE8A240-82AF-4F1F-B635-21A3D3B01B5E}" presName="horzSpace2" presStyleCnt="0"/>
      <dgm:spPr/>
    </dgm:pt>
    <dgm:pt modelId="{408188D5-E912-4BF9-8DDD-1B308261B08F}" type="pres">
      <dgm:prSet presAssocID="{2EE8A240-82AF-4F1F-B635-21A3D3B01B5E}" presName="tx2" presStyleLbl="revTx" presStyleIdx="2" presStyleCnt="6"/>
      <dgm:spPr/>
      <dgm:t>
        <a:bodyPr/>
        <a:lstStyle/>
        <a:p>
          <a:endParaRPr lang="ru-RU"/>
        </a:p>
      </dgm:t>
    </dgm:pt>
    <dgm:pt modelId="{233244D3-D21F-42C0-B090-B623D60A1ABA}" type="pres">
      <dgm:prSet presAssocID="{2EE8A240-82AF-4F1F-B635-21A3D3B01B5E}" presName="vert2" presStyleCnt="0"/>
      <dgm:spPr/>
    </dgm:pt>
    <dgm:pt modelId="{C62B9C23-AB08-43E4-B601-168298A2D65F}" type="pres">
      <dgm:prSet presAssocID="{2EE8A240-82AF-4F1F-B635-21A3D3B01B5E}" presName="thinLine2b" presStyleLbl="callout" presStyleIdx="1" presStyleCnt="5"/>
      <dgm:spPr/>
    </dgm:pt>
    <dgm:pt modelId="{93A458F1-A52C-4795-B2AC-3A1129BB80EA}" type="pres">
      <dgm:prSet presAssocID="{2EE8A240-82AF-4F1F-B635-21A3D3B01B5E}" presName="vertSpace2b" presStyleCnt="0"/>
      <dgm:spPr/>
    </dgm:pt>
    <dgm:pt modelId="{DB74130B-35DB-46B2-A8AF-06DD1235A69F}" type="pres">
      <dgm:prSet presAssocID="{EE0A04B0-3355-4571-B6C9-055425F195EC}" presName="horz2" presStyleCnt="0"/>
      <dgm:spPr/>
    </dgm:pt>
    <dgm:pt modelId="{524E004E-5B31-426F-B10D-265011AB03EE}" type="pres">
      <dgm:prSet presAssocID="{EE0A04B0-3355-4571-B6C9-055425F195EC}" presName="horzSpace2" presStyleCnt="0"/>
      <dgm:spPr/>
    </dgm:pt>
    <dgm:pt modelId="{04B0BA58-5449-499C-A1EB-042BD38CC2CF}" type="pres">
      <dgm:prSet presAssocID="{EE0A04B0-3355-4571-B6C9-055425F195EC}" presName="tx2" presStyleLbl="revTx" presStyleIdx="3" presStyleCnt="6"/>
      <dgm:spPr/>
      <dgm:t>
        <a:bodyPr/>
        <a:lstStyle/>
        <a:p>
          <a:endParaRPr lang="ru-RU"/>
        </a:p>
      </dgm:t>
    </dgm:pt>
    <dgm:pt modelId="{8A165A8A-B795-4507-8C01-264FB9576C2B}" type="pres">
      <dgm:prSet presAssocID="{EE0A04B0-3355-4571-B6C9-055425F195EC}" presName="vert2" presStyleCnt="0"/>
      <dgm:spPr/>
    </dgm:pt>
    <dgm:pt modelId="{EF7CD595-3740-47C3-A28C-EA15DF9A1FC4}" type="pres">
      <dgm:prSet presAssocID="{EE0A04B0-3355-4571-B6C9-055425F195EC}" presName="thinLine2b" presStyleLbl="callout" presStyleIdx="2" presStyleCnt="5"/>
      <dgm:spPr/>
    </dgm:pt>
    <dgm:pt modelId="{41FA17E4-D4C4-49FB-BDFA-985DC02E4020}" type="pres">
      <dgm:prSet presAssocID="{EE0A04B0-3355-4571-B6C9-055425F195EC}" presName="vertSpace2b" presStyleCnt="0"/>
      <dgm:spPr/>
    </dgm:pt>
    <dgm:pt modelId="{84F8DFB3-E875-48C1-AA0A-446609E9F477}" type="pres">
      <dgm:prSet presAssocID="{36064BBE-2970-4611-B57F-FC1CB9120B7D}" presName="horz2" presStyleCnt="0"/>
      <dgm:spPr/>
    </dgm:pt>
    <dgm:pt modelId="{F3B09FCB-9105-4FA9-84DA-1C016D8D83E8}" type="pres">
      <dgm:prSet presAssocID="{36064BBE-2970-4611-B57F-FC1CB9120B7D}" presName="horzSpace2" presStyleCnt="0"/>
      <dgm:spPr/>
    </dgm:pt>
    <dgm:pt modelId="{89884116-2867-4853-98A1-E84D6F2A3282}" type="pres">
      <dgm:prSet presAssocID="{36064BBE-2970-4611-B57F-FC1CB9120B7D}" presName="tx2" presStyleLbl="revTx" presStyleIdx="4" presStyleCnt="6"/>
      <dgm:spPr/>
      <dgm:t>
        <a:bodyPr/>
        <a:lstStyle/>
        <a:p>
          <a:endParaRPr lang="ru-RU"/>
        </a:p>
      </dgm:t>
    </dgm:pt>
    <dgm:pt modelId="{AC9BD5AD-20BE-42CA-9C48-271718F9AE5B}" type="pres">
      <dgm:prSet presAssocID="{36064BBE-2970-4611-B57F-FC1CB9120B7D}" presName="vert2" presStyleCnt="0"/>
      <dgm:spPr/>
    </dgm:pt>
    <dgm:pt modelId="{8C970A6C-0369-4B05-B45F-2F818B46676B}" type="pres">
      <dgm:prSet presAssocID="{36064BBE-2970-4611-B57F-FC1CB9120B7D}" presName="thinLine2b" presStyleLbl="callout" presStyleIdx="3" presStyleCnt="5"/>
      <dgm:spPr/>
    </dgm:pt>
    <dgm:pt modelId="{9A93E110-824B-44A0-9D7C-344A30E1DFB7}" type="pres">
      <dgm:prSet presAssocID="{36064BBE-2970-4611-B57F-FC1CB9120B7D}" presName="vertSpace2b" presStyleCnt="0"/>
      <dgm:spPr/>
    </dgm:pt>
    <dgm:pt modelId="{70E3B2FD-F191-48A6-B087-6CFA85D6C3EC}" type="pres">
      <dgm:prSet presAssocID="{23EBDFE5-1C58-4DAD-A545-1AE3189BA6B9}" presName="horz2" presStyleCnt="0"/>
      <dgm:spPr/>
    </dgm:pt>
    <dgm:pt modelId="{194E064F-84CC-4D02-90BC-D530EF52ABF7}" type="pres">
      <dgm:prSet presAssocID="{23EBDFE5-1C58-4DAD-A545-1AE3189BA6B9}" presName="horzSpace2" presStyleCnt="0"/>
      <dgm:spPr/>
    </dgm:pt>
    <dgm:pt modelId="{3B37D1F9-9364-4194-B236-0779D56B5B40}" type="pres">
      <dgm:prSet presAssocID="{23EBDFE5-1C58-4DAD-A545-1AE3189BA6B9}" presName="tx2" presStyleLbl="revTx" presStyleIdx="5" presStyleCnt="6"/>
      <dgm:spPr/>
      <dgm:t>
        <a:bodyPr/>
        <a:lstStyle/>
        <a:p>
          <a:endParaRPr lang="ru-RU"/>
        </a:p>
      </dgm:t>
    </dgm:pt>
    <dgm:pt modelId="{E94FA559-BC01-496E-9B7B-E4F2ED1C6A38}" type="pres">
      <dgm:prSet presAssocID="{23EBDFE5-1C58-4DAD-A545-1AE3189BA6B9}" presName="vert2" presStyleCnt="0"/>
      <dgm:spPr/>
    </dgm:pt>
    <dgm:pt modelId="{A5BA35FC-2D74-472B-AD14-1039A737069E}" type="pres">
      <dgm:prSet presAssocID="{23EBDFE5-1C58-4DAD-A545-1AE3189BA6B9}" presName="thinLine2b" presStyleLbl="callout" presStyleIdx="4" presStyleCnt="5"/>
      <dgm:spPr/>
    </dgm:pt>
    <dgm:pt modelId="{61EB7717-2C14-4073-8244-09123F96430A}" type="pres">
      <dgm:prSet presAssocID="{23EBDFE5-1C58-4DAD-A545-1AE3189BA6B9}" presName="vertSpace2b" presStyleCnt="0"/>
      <dgm:spPr/>
    </dgm:pt>
  </dgm:ptLst>
  <dgm:cxnLst>
    <dgm:cxn modelId="{21323F69-760D-40C1-8216-A50115B0B5BE}" type="presOf" srcId="{EE0A04B0-3355-4571-B6C9-055425F195EC}" destId="{04B0BA58-5449-499C-A1EB-042BD38CC2CF}" srcOrd="0" destOrd="0" presId="urn:microsoft.com/office/officeart/2008/layout/LinedList"/>
    <dgm:cxn modelId="{3044024C-CA4A-4285-BDB3-B4DB5C509227}" srcId="{8617D95B-6BDD-4674-92F5-0BE8096013C2}" destId="{55E36A37-5343-4FC9-A6C8-8152453FBE78}" srcOrd="0" destOrd="0" parTransId="{B0F6A3D7-12C9-4870-8BD8-2E15AFEA7D8C}" sibTransId="{BD2A3794-F59B-49FF-8D5E-3586C95ED949}"/>
    <dgm:cxn modelId="{5A254CA8-2E5B-4504-A759-2D8D5DDFA1B0}" srcId="{3421A2C1-F357-4774-9079-15F0E24A46DE}" destId="{8617D95B-6BDD-4674-92F5-0BE8096013C2}" srcOrd="0" destOrd="0" parTransId="{0A844801-38D8-4560-BD77-3B0E3C749E4E}" sibTransId="{B0F3751E-4EC4-479B-B7B6-429701D31688}"/>
    <dgm:cxn modelId="{328D441C-4829-44A8-A874-5ED7DB190B74}" type="presOf" srcId="{55E36A37-5343-4FC9-A6C8-8152453FBE78}" destId="{A505B8B5-B6A2-478F-AB05-05370B78F4D4}" srcOrd="0" destOrd="0" presId="urn:microsoft.com/office/officeart/2008/layout/LinedList"/>
    <dgm:cxn modelId="{A27A8138-5E69-4F0D-A318-992808F9A14A}" type="presOf" srcId="{8617D95B-6BDD-4674-92F5-0BE8096013C2}" destId="{D424B301-5035-4FA2-A7C5-0FED72B8DF2A}" srcOrd="0" destOrd="0" presId="urn:microsoft.com/office/officeart/2008/layout/LinedList"/>
    <dgm:cxn modelId="{6A706D51-8C09-4A6C-A5B6-FC49513C1603}" srcId="{8617D95B-6BDD-4674-92F5-0BE8096013C2}" destId="{2EE8A240-82AF-4F1F-B635-21A3D3B01B5E}" srcOrd="1" destOrd="0" parTransId="{190E9AA5-97AA-45CE-9BE8-0005F78A42F3}" sibTransId="{A1447A02-9FD0-4DDD-8985-EDDAB04D8BEA}"/>
    <dgm:cxn modelId="{E7D6BC3A-822A-4BE9-B1D7-005C0D51F727}" type="presOf" srcId="{2EE8A240-82AF-4F1F-B635-21A3D3B01B5E}" destId="{408188D5-E912-4BF9-8DDD-1B308261B08F}" srcOrd="0" destOrd="0" presId="urn:microsoft.com/office/officeart/2008/layout/LinedList"/>
    <dgm:cxn modelId="{84CA1693-8FC0-4F69-9377-EC5803CD7B39}" type="presOf" srcId="{23EBDFE5-1C58-4DAD-A545-1AE3189BA6B9}" destId="{3B37D1F9-9364-4194-B236-0779D56B5B40}" srcOrd="0" destOrd="0" presId="urn:microsoft.com/office/officeart/2008/layout/LinedList"/>
    <dgm:cxn modelId="{60CC7F15-18CC-4F3E-97E8-491A409860F3}" type="presOf" srcId="{36064BBE-2970-4611-B57F-FC1CB9120B7D}" destId="{89884116-2867-4853-98A1-E84D6F2A3282}" srcOrd="0" destOrd="0" presId="urn:microsoft.com/office/officeart/2008/layout/LinedList"/>
    <dgm:cxn modelId="{CED17A0F-06C3-46F4-BF37-2B671F8F18C2}" type="presOf" srcId="{3421A2C1-F357-4774-9079-15F0E24A46DE}" destId="{3040DF32-7C1B-4D19-BFB1-2197AF94D006}" srcOrd="0" destOrd="0" presId="urn:microsoft.com/office/officeart/2008/layout/LinedList"/>
    <dgm:cxn modelId="{C2D36E13-5885-40A6-AAE4-87E7326BB3BD}" srcId="{8617D95B-6BDD-4674-92F5-0BE8096013C2}" destId="{EE0A04B0-3355-4571-B6C9-055425F195EC}" srcOrd="2" destOrd="0" parTransId="{BF8FB983-2C29-4BFE-8A0B-478CA455BC91}" sibTransId="{4078C851-138D-475B-AC98-4CDFEDE8CF9A}"/>
    <dgm:cxn modelId="{34BE6D2D-628A-4810-89B1-A1D5045E51B9}" srcId="{8617D95B-6BDD-4674-92F5-0BE8096013C2}" destId="{36064BBE-2970-4611-B57F-FC1CB9120B7D}" srcOrd="3" destOrd="0" parTransId="{21FA6062-B516-465F-B17D-3FB5EA416CF7}" sibTransId="{97BBD145-A407-4932-BF51-196130FC5979}"/>
    <dgm:cxn modelId="{CC9B0BD8-53B1-41D7-AB21-A45D3699D7CD}" srcId="{8617D95B-6BDD-4674-92F5-0BE8096013C2}" destId="{23EBDFE5-1C58-4DAD-A545-1AE3189BA6B9}" srcOrd="4" destOrd="0" parTransId="{4F6E13EB-5717-4B3B-ADBF-E16080DD6C85}" sibTransId="{297C7BA2-B0A6-41A0-B765-873F878D7C56}"/>
    <dgm:cxn modelId="{36F134A7-75C7-4C59-805D-B337BA495229}" type="presParOf" srcId="{3040DF32-7C1B-4D19-BFB1-2197AF94D006}" destId="{0872F705-9892-4E4A-9E75-00AFC2425BC2}" srcOrd="0" destOrd="0" presId="urn:microsoft.com/office/officeart/2008/layout/LinedList"/>
    <dgm:cxn modelId="{8B54959C-4B7D-4AB8-B0D4-5BF60CF85369}" type="presParOf" srcId="{3040DF32-7C1B-4D19-BFB1-2197AF94D006}" destId="{88593F06-BC00-4BB9-B7B7-C7CA36120794}" srcOrd="1" destOrd="0" presId="urn:microsoft.com/office/officeart/2008/layout/LinedList"/>
    <dgm:cxn modelId="{D4FDB955-5C80-4646-AFB2-AC6B55AF32F5}" type="presParOf" srcId="{88593F06-BC00-4BB9-B7B7-C7CA36120794}" destId="{D424B301-5035-4FA2-A7C5-0FED72B8DF2A}" srcOrd="0" destOrd="0" presId="urn:microsoft.com/office/officeart/2008/layout/LinedList"/>
    <dgm:cxn modelId="{4AC88758-2ED1-468D-BF88-538E188CC90D}" type="presParOf" srcId="{88593F06-BC00-4BB9-B7B7-C7CA36120794}" destId="{E9F12E19-B994-4952-8156-3CE139ABF309}" srcOrd="1" destOrd="0" presId="urn:microsoft.com/office/officeart/2008/layout/LinedList"/>
    <dgm:cxn modelId="{002BBB83-0961-40F9-B988-7C1E9CF603EF}" type="presParOf" srcId="{E9F12E19-B994-4952-8156-3CE139ABF309}" destId="{DD50E4D2-632F-48C6-B3CC-E22BB4DB5583}" srcOrd="0" destOrd="0" presId="urn:microsoft.com/office/officeart/2008/layout/LinedList"/>
    <dgm:cxn modelId="{08745E44-4AD8-4894-875D-77F92893623C}" type="presParOf" srcId="{E9F12E19-B994-4952-8156-3CE139ABF309}" destId="{4D91C0CA-4D44-4E4A-AA16-DFB158DF16E7}" srcOrd="1" destOrd="0" presId="urn:microsoft.com/office/officeart/2008/layout/LinedList"/>
    <dgm:cxn modelId="{C172A210-C60A-4346-B718-257460E1C97B}" type="presParOf" srcId="{4D91C0CA-4D44-4E4A-AA16-DFB158DF16E7}" destId="{090913EB-6738-4CE3-84AC-8894565033CB}" srcOrd="0" destOrd="0" presId="urn:microsoft.com/office/officeart/2008/layout/LinedList"/>
    <dgm:cxn modelId="{A5557E99-3FDC-4EC0-80DD-164A17F90916}" type="presParOf" srcId="{4D91C0CA-4D44-4E4A-AA16-DFB158DF16E7}" destId="{A505B8B5-B6A2-478F-AB05-05370B78F4D4}" srcOrd="1" destOrd="0" presId="urn:microsoft.com/office/officeart/2008/layout/LinedList"/>
    <dgm:cxn modelId="{FB3B4877-52E9-49E0-8C7B-155674B29B54}" type="presParOf" srcId="{4D91C0CA-4D44-4E4A-AA16-DFB158DF16E7}" destId="{DC124532-C3AE-4CDB-A782-A0C970C3C054}" srcOrd="2" destOrd="0" presId="urn:microsoft.com/office/officeart/2008/layout/LinedList"/>
    <dgm:cxn modelId="{EC8F3D3F-8CD2-4F8A-BD85-411A0903D6D4}" type="presParOf" srcId="{E9F12E19-B994-4952-8156-3CE139ABF309}" destId="{00F00E08-4C8F-41C3-9F35-401FF455F74A}" srcOrd="2" destOrd="0" presId="urn:microsoft.com/office/officeart/2008/layout/LinedList"/>
    <dgm:cxn modelId="{0CCB359C-2BB6-4801-811E-FE9832A6E8AD}" type="presParOf" srcId="{E9F12E19-B994-4952-8156-3CE139ABF309}" destId="{EEDBE2C5-8252-42B4-BF9C-1D8AF8D9686A}" srcOrd="3" destOrd="0" presId="urn:microsoft.com/office/officeart/2008/layout/LinedList"/>
    <dgm:cxn modelId="{953409B4-40E3-4BD9-8EE9-148051963AF3}" type="presParOf" srcId="{E9F12E19-B994-4952-8156-3CE139ABF309}" destId="{05355B7D-F87D-4858-9483-9D343917AFAA}" srcOrd="4" destOrd="0" presId="urn:microsoft.com/office/officeart/2008/layout/LinedList"/>
    <dgm:cxn modelId="{553F8F17-1989-4CD5-B6FF-BB6D4832D09C}" type="presParOf" srcId="{05355B7D-F87D-4858-9483-9D343917AFAA}" destId="{F45D290A-7CC2-4FA5-A962-83FE2B25832B}" srcOrd="0" destOrd="0" presId="urn:microsoft.com/office/officeart/2008/layout/LinedList"/>
    <dgm:cxn modelId="{854E6D24-D2C2-46AF-91D5-292C2D6DD5B3}" type="presParOf" srcId="{05355B7D-F87D-4858-9483-9D343917AFAA}" destId="{408188D5-E912-4BF9-8DDD-1B308261B08F}" srcOrd="1" destOrd="0" presId="urn:microsoft.com/office/officeart/2008/layout/LinedList"/>
    <dgm:cxn modelId="{5AE8DA92-B78C-484B-BBB4-8A33E195250F}" type="presParOf" srcId="{05355B7D-F87D-4858-9483-9D343917AFAA}" destId="{233244D3-D21F-42C0-B090-B623D60A1ABA}" srcOrd="2" destOrd="0" presId="urn:microsoft.com/office/officeart/2008/layout/LinedList"/>
    <dgm:cxn modelId="{052BF166-1F33-4835-AE1B-E2A1972F368B}" type="presParOf" srcId="{E9F12E19-B994-4952-8156-3CE139ABF309}" destId="{C62B9C23-AB08-43E4-B601-168298A2D65F}" srcOrd="5" destOrd="0" presId="urn:microsoft.com/office/officeart/2008/layout/LinedList"/>
    <dgm:cxn modelId="{5DB3BC63-FFFC-419B-BB22-1C5B45BE3FF6}" type="presParOf" srcId="{E9F12E19-B994-4952-8156-3CE139ABF309}" destId="{93A458F1-A52C-4795-B2AC-3A1129BB80EA}" srcOrd="6" destOrd="0" presId="urn:microsoft.com/office/officeart/2008/layout/LinedList"/>
    <dgm:cxn modelId="{CCDBD75E-4609-41EE-BD89-80F54EF2796A}" type="presParOf" srcId="{E9F12E19-B994-4952-8156-3CE139ABF309}" destId="{DB74130B-35DB-46B2-A8AF-06DD1235A69F}" srcOrd="7" destOrd="0" presId="urn:microsoft.com/office/officeart/2008/layout/LinedList"/>
    <dgm:cxn modelId="{B556B951-5B8B-4E70-A64A-515A6E6A99AA}" type="presParOf" srcId="{DB74130B-35DB-46B2-A8AF-06DD1235A69F}" destId="{524E004E-5B31-426F-B10D-265011AB03EE}" srcOrd="0" destOrd="0" presId="urn:microsoft.com/office/officeart/2008/layout/LinedList"/>
    <dgm:cxn modelId="{C95E5793-4905-41D8-9089-8E5A00B651E4}" type="presParOf" srcId="{DB74130B-35DB-46B2-A8AF-06DD1235A69F}" destId="{04B0BA58-5449-499C-A1EB-042BD38CC2CF}" srcOrd="1" destOrd="0" presId="urn:microsoft.com/office/officeart/2008/layout/LinedList"/>
    <dgm:cxn modelId="{C1E77194-5765-4824-8823-82487BB79F95}" type="presParOf" srcId="{DB74130B-35DB-46B2-A8AF-06DD1235A69F}" destId="{8A165A8A-B795-4507-8C01-264FB9576C2B}" srcOrd="2" destOrd="0" presId="urn:microsoft.com/office/officeart/2008/layout/LinedList"/>
    <dgm:cxn modelId="{445A36EA-E7FC-442A-9EA5-971D7851BDAE}" type="presParOf" srcId="{E9F12E19-B994-4952-8156-3CE139ABF309}" destId="{EF7CD595-3740-47C3-A28C-EA15DF9A1FC4}" srcOrd="8" destOrd="0" presId="urn:microsoft.com/office/officeart/2008/layout/LinedList"/>
    <dgm:cxn modelId="{B5FC926F-A0B6-4B11-8EBB-BD09C52A0CE7}" type="presParOf" srcId="{E9F12E19-B994-4952-8156-3CE139ABF309}" destId="{41FA17E4-D4C4-49FB-BDFA-985DC02E4020}" srcOrd="9" destOrd="0" presId="urn:microsoft.com/office/officeart/2008/layout/LinedList"/>
    <dgm:cxn modelId="{1A13CD62-C5A9-4526-B40B-A9B28BF46291}" type="presParOf" srcId="{E9F12E19-B994-4952-8156-3CE139ABF309}" destId="{84F8DFB3-E875-48C1-AA0A-446609E9F477}" srcOrd="10" destOrd="0" presId="urn:microsoft.com/office/officeart/2008/layout/LinedList"/>
    <dgm:cxn modelId="{4B77F39C-B4D9-4FB0-9159-6BD1EF35E289}" type="presParOf" srcId="{84F8DFB3-E875-48C1-AA0A-446609E9F477}" destId="{F3B09FCB-9105-4FA9-84DA-1C016D8D83E8}" srcOrd="0" destOrd="0" presId="urn:microsoft.com/office/officeart/2008/layout/LinedList"/>
    <dgm:cxn modelId="{6A7255BC-5844-4A50-9320-FBDCF47E46CC}" type="presParOf" srcId="{84F8DFB3-E875-48C1-AA0A-446609E9F477}" destId="{89884116-2867-4853-98A1-E84D6F2A3282}" srcOrd="1" destOrd="0" presId="urn:microsoft.com/office/officeart/2008/layout/LinedList"/>
    <dgm:cxn modelId="{8522A207-4F80-4F27-A482-7CF734D8033E}" type="presParOf" srcId="{84F8DFB3-E875-48C1-AA0A-446609E9F477}" destId="{AC9BD5AD-20BE-42CA-9C48-271718F9AE5B}" srcOrd="2" destOrd="0" presId="urn:microsoft.com/office/officeart/2008/layout/LinedList"/>
    <dgm:cxn modelId="{C661F274-9DC4-4115-B1BA-ED5FAAFB0022}" type="presParOf" srcId="{E9F12E19-B994-4952-8156-3CE139ABF309}" destId="{8C970A6C-0369-4B05-B45F-2F818B46676B}" srcOrd="11" destOrd="0" presId="urn:microsoft.com/office/officeart/2008/layout/LinedList"/>
    <dgm:cxn modelId="{F9308665-5B30-4894-A897-8A3D712C90FD}" type="presParOf" srcId="{E9F12E19-B994-4952-8156-3CE139ABF309}" destId="{9A93E110-824B-44A0-9D7C-344A30E1DFB7}" srcOrd="12" destOrd="0" presId="urn:microsoft.com/office/officeart/2008/layout/LinedList"/>
    <dgm:cxn modelId="{142FA06D-B930-4E69-AAC7-CCEADE06BD07}" type="presParOf" srcId="{E9F12E19-B994-4952-8156-3CE139ABF309}" destId="{70E3B2FD-F191-48A6-B087-6CFA85D6C3EC}" srcOrd="13" destOrd="0" presId="urn:microsoft.com/office/officeart/2008/layout/LinedList"/>
    <dgm:cxn modelId="{6A7B3F3C-15D3-4C2F-9733-6178646F0956}" type="presParOf" srcId="{70E3B2FD-F191-48A6-B087-6CFA85D6C3EC}" destId="{194E064F-84CC-4D02-90BC-D530EF52ABF7}" srcOrd="0" destOrd="0" presId="urn:microsoft.com/office/officeart/2008/layout/LinedList"/>
    <dgm:cxn modelId="{327327CE-43DE-4090-BAA0-209060D98DA2}" type="presParOf" srcId="{70E3B2FD-F191-48A6-B087-6CFA85D6C3EC}" destId="{3B37D1F9-9364-4194-B236-0779D56B5B40}" srcOrd="1" destOrd="0" presId="urn:microsoft.com/office/officeart/2008/layout/LinedList"/>
    <dgm:cxn modelId="{A06B67F2-408B-4941-9986-1651B92E9DA4}" type="presParOf" srcId="{70E3B2FD-F191-48A6-B087-6CFA85D6C3EC}" destId="{E94FA559-BC01-496E-9B7B-E4F2ED1C6A38}" srcOrd="2" destOrd="0" presId="urn:microsoft.com/office/officeart/2008/layout/LinedList"/>
    <dgm:cxn modelId="{A0C1309F-980E-4461-92F0-798BA858E566}" type="presParOf" srcId="{E9F12E19-B994-4952-8156-3CE139ABF309}" destId="{A5BA35FC-2D74-472B-AD14-1039A737069E}" srcOrd="14" destOrd="0" presId="urn:microsoft.com/office/officeart/2008/layout/LinedList"/>
    <dgm:cxn modelId="{CE49D2C5-8DF4-4E74-A351-227D19662B63}" type="presParOf" srcId="{E9F12E19-B994-4952-8156-3CE139ABF309}" destId="{61EB7717-2C14-4073-8244-09123F96430A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117BCD4-F529-4E79-AA43-A695F1B81C39}" type="doc">
      <dgm:prSet loTypeId="urn:microsoft.com/office/officeart/2008/layout/PictureStrips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DB6B23-3941-4B7B-AC14-DA6D82C9283F}">
      <dgm:prSet phldrT="[Текст]" custT="1"/>
      <dgm:spPr/>
      <dgm:t>
        <a:bodyPr/>
        <a:lstStyle/>
        <a:p>
          <a:r>
            <a:rPr lang="uk-UA" sz="1600" dirty="0" smtClean="0"/>
            <a:t>бесіда – вивчення навчальної ситуації учня;</a:t>
          </a:r>
          <a:endParaRPr lang="en-US" sz="1600" dirty="0" smtClean="0"/>
        </a:p>
        <a:p>
          <a:r>
            <a:rPr lang="uk-UA" sz="1600" dirty="0" smtClean="0"/>
            <a:t>діагностика індивідуального рівня навчання;</a:t>
          </a:r>
          <a:endParaRPr lang="ru-RU" sz="1600" dirty="0"/>
        </a:p>
      </dgm:t>
    </dgm:pt>
    <dgm:pt modelId="{43095C69-FEE8-4B9A-B87A-9A28A6A0DAF5}" type="parTrans" cxnId="{1D9C4E69-F650-4609-A675-B8FCB46DDA8A}">
      <dgm:prSet/>
      <dgm:spPr/>
      <dgm:t>
        <a:bodyPr/>
        <a:lstStyle/>
        <a:p>
          <a:endParaRPr lang="ru-RU" sz="1600"/>
        </a:p>
      </dgm:t>
    </dgm:pt>
    <dgm:pt modelId="{48CAA05B-B555-4CDF-A815-C0C25153515D}" type="sibTrans" cxnId="{1D9C4E69-F650-4609-A675-B8FCB46DDA8A}">
      <dgm:prSet/>
      <dgm:spPr/>
      <dgm:t>
        <a:bodyPr/>
        <a:lstStyle/>
        <a:p>
          <a:endParaRPr lang="ru-RU" sz="1600"/>
        </a:p>
      </dgm:t>
    </dgm:pt>
    <dgm:pt modelId="{331B0240-702E-4475-B16A-FC18E882C1D8}">
      <dgm:prSet phldrT="[Текст]" custT="1"/>
      <dgm:spPr/>
      <dgm:t>
        <a:bodyPr/>
        <a:lstStyle/>
        <a:p>
          <a:r>
            <a:rPr lang="uk-UA" sz="1600" dirty="0" smtClean="0"/>
            <a:t>бесіди /</a:t>
          </a:r>
          <a:r>
            <a:rPr lang="en-US" sz="1600" dirty="0" smtClean="0"/>
            <a:t> </a:t>
          </a:r>
          <a:r>
            <a:rPr lang="uk-UA" sz="1600" dirty="0" smtClean="0"/>
            <a:t>зв’язок із </a:t>
          </a:r>
          <a:r>
            <a:rPr lang="uk-UA" sz="1600" dirty="0" err="1" smtClean="0"/>
            <a:t>батькамми</a:t>
          </a:r>
          <a:r>
            <a:rPr lang="uk-UA" sz="1600" dirty="0" smtClean="0"/>
            <a:t> з метою </a:t>
          </a:r>
          <a:r>
            <a:rPr lang="uk-UA" sz="1600" dirty="0" err="1" smtClean="0"/>
            <a:t>порращення</a:t>
          </a:r>
          <a:r>
            <a:rPr lang="uk-UA" sz="1600" dirty="0" smtClean="0"/>
            <a:t> мотивації та підтримки досягнутих результатів учня;</a:t>
          </a:r>
          <a:endParaRPr lang="ru-RU" sz="1600" dirty="0"/>
        </a:p>
      </dgm:t>
    </dgm:pt>
    <dgm:pt modelId="{20787DD2-EC67-4F5C-BAE0-88B745706770}" type="parTrans" cxnId="{D34C27EF-F805-4417-912C-D75554B2EBF9}">
      <dgm:prSet/>
      <dgm:spPr/>
      <dgm:t>
        <a:bodyPr/>
        <a:lstStyle/>
        <a:p>
          <a:endParaRPr lang="ru-RU" sz="1600"/>
        </a:p>
      </dgm:t>
    </dgm:pt>
    <dgm:pt modelId="{5F9D5D79-7EF9-4617-B03F-752EE8173E39}" type="sibTrans" cxnId="{D34C27EF-F805-4417-912C-D75554B2EBF9}">
      <dgm:prSet/>
      <dgm:spPr/>
      <dgm:t>
        <a:bodyPr/>
        <a:lstStyle/>
        <a:p>
          <a:endParaRPr lang="ru-RU" sz="1600"/>
        </a:p>
      </dgm:t>
    </dgm:pt>
    <dgm:pt modelId="{FCA3A36F-A7D5-4A1E-AABD-9327EB3CD34F}">
      <dgm:prSet phldrT="[Текст]" custT="1"/>
      <dgm:spPr/>
      <dgm:t>
        <a:bodyPr/>
        <a:lstStyle/>
        <a:p>
          <a:r>
            <a:rPr lang="uk-UA" sz="1600" dirty="0" smtClean="0"/>
            <a:t>поточна ситуативна робота з успішним виконанням завдання / заповнення прогалин;  </a:t>
          </a:r>
          <a:endParaRPr lang="ru-RU" sz="1600" dirty="0"/>
        </a:p>
      </dgm:t>
    </dgm:pt>
    <dgm:pt modelId="{F1C12A71-BBDD-461D-AC8C-62CD440E9413}" type="parTrans" cxnId="{14D42521-06FD-4B00-A93B-4DFFF9D1A34C}">
      <dgm:prSet/>
      <dgm:spPr/>
      <dgm:t>
        <a:bodyPr/>
        <a:lstStyle/>
        <a:p>
          <a:endParaRPr lang="ru-RU" sz="1600"/>
        </a:p>
      </dgm:t>
    </dgm:pt>
    <dgm:pt modelId="{3CBDCEEE-E04E-458C-8191-2DBF477AC926}" type="sibTrans" cxnId="{14D42521-06FD-4B00-A93B-4DFFF9D1A34C}">
      <dgm:prSet/>
      <dgm:spPr/>
      <dgm:t>
        <a:bodyPr/>
        <a:lstStyle/>
        <a:p>
          <a:endParaRPr lang="ru-RU" sz="1600"/>
        </a:p>
      </dgm:t>
    </dgm:pt>
    <dgm:pt modelId="{CE3A6BC2-311D-4A64-95DC-9126E9E4976E}">
      <dgm:prSet custT="1"/>
      <dgm:spPr/>
      <dgm:t>
        <a:bodyPr/>
        <a:lstStyle/>
        <a:p>
          <a:r>
            <a:rPr lang="uk-UA" sz="1600" i="1" dirty="0" smtClean="0"/>
            <a:t>категорії  дітей</a:t>
          </a:r>
          <a:r>
            <a:rPr lang="uk-UA" sz="1600" dirty="0" smtClean="0"/>
            <a:t>: із д</a:t>
          </a:r>
          <a:r>
            <a:rPr lang="ru-RU" sz="1600" b="0" i="0" dirty="0" err="1" smtClean="0"/>
            <a:t>ислексією</a:t>
          </a:r>
          <a:r>
            <a:rPr lang="ru-RU" sz="1600" b="0" i="0" dirty="0" smtClean="0"/>
            <a:t>, </a:t>
          </a:r>
          <a:r>
            <a:rPr lang="ru-RU" sz="1600" b="0" i="0" dirty="0" err="1" smtClean="0"/>
            <a:t>арифметичними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розладами</a:t>
          </a:r>
          <a:r>
            <a:rPr lang="ru-RU" sz="1600" b="0" i="0" dirty="0" smtClean="0"/>
            <a:t>, ЗПР;</a:t>
          </a:r>
        </a:p>
        <a:p>
          <a:r>
            <a:rPr lang="uk-UA" sz="1600" b="0" i="0" dirty="0" smtClean="0"/>
            <a:t>Вік – не раніше 3 класу.</a:t>
          </a:r>
          <a:endParaRPr lang="ru-RU" sz="1600" dirty="0"/>
        </a:p>
      </dgm:t>
    </dgm:pt>
    <dgm:pt modelId="{CDB60E99-EEBF-4715-BAD6-38998A570689}" type="parTrans" cxnId="{102F89F0-026F-48BA-85D5-6959AE11D2CE}">
      <dgm:prSet/>
      <dgm:spPr/>
      <dgm:t>
        <a:bodyPr/>
        <a:lstStyle/>
        <a:p>
          <a:endParaRPr lang="ru-RU" sz="1600"/>
        </a:p>
      </dgm:t>
    </dgm:pt>
    <dgm:pt modelId="{A2B5E6A4-A77E-4174-851D-C6EC45C5E727}" type="sibTrans" cxnId="{102F89F0-026F-48BA-85D5-6959AE11D2CE}">
      <dgm:prSet/>
      <dgm:spPr/>
      <dgm:t>
        <a:bodyPr/>
        <a:lstStyle/>
        <a:p>
          <a:endParaRPr lang="ru-RU" sz="1600"/>
        </a:p>
      </dgm:t>
    </dgm:pt>
    <dgm:pt modelId="{AF0523D4-1994-473C-9B1B-116E5C94F4E0}">
      <dgm:prSet custT="1"/>
      <dgm:spPr/>
      <dgm:t>
        <a:bodyPr/>
        <a:lstStyle/>
        <a:p>
          <a:r>
            <a:rPr lang="uk-UA" sz="1600" i="1" dirty="0" smtClean="0"/>
            <a:t>інституції</a:t>
          </a:r>
          <a:r>
            <a:rPr lang="uk-UA" sz="1600" dirty="0" smtClean="0"/>
            <a:t>: школа  – установи, які уклади договір з молодіжним бюро (</a:t>
          </a:r>
          <a:r>
            <a:rPr lang="uk-UA" sz="1600" dirty="0" err="1" smtClean="0"/>
            <a:t>н-д</a:t>
          </a:r>
          <a:r>
            <a:rPr lang="uk-UA" sz="1600" dirty="0" smtClean="0"/>
            <a:t>, Центром </a:t>
          </a:r>
          <a:r>
            <a:rPr lang="uk-UA" sz="1600" dirty="0" err="1" smtClean="0"/>
            <a:t>дислексії</a:t>
          </a:r>
          <a:r>
            <a:rPr lang="uk-UA" sz="1600" dirty="0" smtClean="0"/>
            <a:t> у Берліні)</a:t>
          </a:r>
          <a:endParaRPr lang="ru-RU" sz="1600" dirty="0"/>
        </a:p>
      </dgm:t>
    </dgm:pt>
    <dgm:pt modelId="{76DF2EA4-A129-4B8F-914F-090460541A1D}" type="parTrans" cxnId="{2623B474-C0BA-4ED1-B53B-3E0417C29446}">
      <dgm:prSet/>
      <dgm:spPr/>
      <dgm:t>
        <a:bodyPr/>
        <a:lstStyle/>
        <a:p>
          <a:endParaRPr lang="ru-RU" sz="1600"/>
        </a:p>
      </dgm:t>
    </dgm:pt>
    <dgm:pt modelId="{AD208432-B6CF-49CC-BBC5-DF7FF6DDA7D6}" type="sibTrans" cxnId="{2623B474-C0BA-4ED1-B53B-3E0417C29446}">
      <dgm:prSet/>
      <dgm:spPr/>
      <dgm:t>
        <a:bodyPr/>
        <a:lstStyle/>
        <a:p>
          <a:endParaRPr lang="ru-RU" sz="1600"/>
        </a:p>
      </dgm:t>
    </dgm:pt>
    <dgm:pt modelId="{0AE4C662-6AFC-4537-BECC-7F7526D71AD1}">
      <dgm:prSet custT="1"/>
      <dgm:spPr/>
      <dgm:t>
        <a:bodyPr/>
        <a:lstStyle/>
        <a:p>
          <a:r>
            <a:rPr lang="uk-UA" sz="1600" i="1" dirty="0" smtClean="0"/>
            <a:t>тривалість занять</a:t>
          </a:r>
          <a:r>
            <a:rPr lang="uk-UA" sz="1600" dirty="0" smtClean="0"/>
            <a:t>:</a:t>
          </a:r>
          <a:r>
            <a:rPr lang="en-US" sz="1600" dirty="0" smtClean="0"/>
            <a:t> 60-</a:t>
          </a:r>
          <a:r>
            <a:rPr lang="uk-UA" sz="1600" dirty="0" smtClean="0"/>
            <a:t>хв.: підготовка (15 хв.)</a:t>
          </a:r>
          <a:r>
            <a:rPr lang="uk-UA" sz="1600" dirty="0" err="1" smtClean="0"/>
            <a:t>+терапія</a:t>
          </a:r>
          <a:r>
            <a:rPr lang="uk-UA" sz="1600" dirty="0" smtClean="0"/>
            <a:t> (40хв)</a:t>
          </a:r>
          <a:r>
            <a:rPr lang="uk-UA" sz="1600" dirty="0" err="1" smtClean="0"/>
            <a:t>+спіілкування</a:t>
          </a:r>
          <a:r>
            <a:rPr lang="uk-UA" sz="1600" dirty="0" smtClean="0"/>
            <a:t> з батьками  </a:t>
          </a:r>
          <a:endParaRPr lang="ru-RU" sz="1600" dirty="0"/>
        </a:p>
      </dgm:t>
    </dgm:pt>
    <dgm:pt modelId="{65FA4632-3C40-4A35-87F1-A39393B8B82A}" type="parTrans" cxnId="{AED9A4C8-C1EE-442B-AC1A-EDADBA902AC4}">
      <dgm:prSet/>
      <dgm:spPr/>
      <dgm:t>
        <a:bodyPr/>
        <a:lstStyle/>
        <a:p>
          <a:endParaRPr lang="ru-RU"/>
        </a:p>
      </dgm:t>
    </dgm:pt>
    <dgm:pt modelId="{92C2E74D-0E90-4BA0-8B74-C46B72BD93D6}" type="sibTrans" cxnId="{AED9A4C8-C1EE-442B-AC1A-EDADBA902AC4}">
      <dgm:prSet/>
      <dgm:spPr/>
      <dgm:t>
        <a:bodyPr/>
        <a:lstStyle/>
        <a:p>
          <a:endParaRPr lang="ru-RU"/>
        </a:p>
      </dgm:t>
    </dgm:pt>
    <dgm:pt modelId="{68FA87CA-87CF-46D0-9A84-67660D9B4C5A}" type="pres">
      <dgm:prSet presAssocID="{1117BCD4-F529-4E79-AA43-A695F1B81C3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D813C4-B51B-4619-9D29-E377B4F694C5}" type="pres">
      <dgm:prSet presAssocID="{BFDB6B23-3941-4B7B-AC14-DA6D82C9283F}" presName="composite" presStyleCnt="0"/>
      <dgm:spPr/>
      <dgm:t>
        <a:bodyPr/>
        <a:lstStyle/>
        <a:p>
          <a:endParaRPr lang="ru-RU"/>
        </a:p>
      </dgm:t>
    </dgm:pt>
    <dgm:pt modelId="{7D0853B4-E402-46CE-9483-49F053E61562}" type="pres">
      <dgm:prSet presAssocID="{BFDB6B23-3941-4B7B-AC14-DA6D82C9283F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0BF588-4445-41A8-A453-5F9CC46803B5}" type="pres">
      <dgm:prSet presAssocID="{BFDB6B23-3941-4B7B-AC14-DA6D82C9283F}" presName="rect2" presStyleLbl="fgImgPlace1" presStyleIdx="0" presStyleCnt="6"/>
      <dgm:spPr/>
      <dgm:t>
        <a:bodyPr/>
        <a:lstStyle/>
        <a:p>
          <a:endParaRPr lang="ru-RU"/>
        </a:p>
      </dgm:t>
    </dgm:pt>
    <dgm:pt modelId="{4856919B-AF9A-47AD-B228-0B1E0F74E59C}" type="pres">
      <dgm:prSet presAssocID="{48CAA05B-B555-4CDF-A815-C0C25153515D}" presName="sibTrans" presStyleCnt="0"/>
      <dgm:spPr/>
      <dgm:t>
        <a:bodyPr/>
        <a:lstStyle/>
        <a:p>
          <a:endParaRPr lang="ru-RU"/>
        </a:p>
      </dgm:t>
    </dgm:pt>
    <dgm:pt modelId="{5DA0FC11-1B9E-4DF3-84F9-6880F8E0ECC7}" type="pres">
      <dgm:prSet presAssocID="{331B0240-702E-4475-B16A-FC18E882C1D8}" presName="composite" presStyleCnt="0"/>
      <dgm:spPr/>
      <dgm:t>
        <a:bodyPr/>
        <a:lstStyle/>
        <a:p>
          <a:endParaRPr lang="ru-RU"/>
        </a:p>
      </dgm:t>
    </dgm:pt>
    <dgm:pt modelId="{BF89FF66-BD95-4D9F-B41F-1B1DB12AB77B}" type="pres">
      <dgm:prSet presAssocID="{331B0240-702E-4475-B16A-FC18E882C1D8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D37194-BB84-4C4B-9F14-8845C1B5FD4A}" type="pres">
      <dgm:prSet presAssocID="{331B0240-702E-4475-B16A-FC18E882C1D8}" presName="rect2" presStyleLbl="fgImgPlace1" presStyleIdx="1" presStyleCnt="6"/>
      <dgm:spPr/>
      <dgm:t>
        <a:bodyPr/>
        <a:lstStyle/>
        <a:p>
          <a:endParaRPr lang="ru-RU"/>
        </a:p>
      </dgm:t>
    </dgm:pt>
    <dgm:pt modelId="{62015FB2-E725-44DD-B43E-963F07EC9B9E}" type="pres">
      <dgm:prSet presAssocID="{5F9D5D79-7EF9-4617-B03F-752EE8173E39}" presName="sibTrans" presStyleCnt="0"/>
      <dgm:spPr/>
      <dgm:t>
        <a:bodyPr/>
        <a:lstStyle/>
        <a:p>
          <a:endParaRPr lang="ru-RU"/>
        </a:p>
      </dgm:t>
    </dgm:pt>
    <dgm:pt modelId="{71A671B4-5F5D-405B-9189-BD0844D6B92C}" type="pres">
      <dgm:prSet presAssocID="{FCA3A36F-A7D5-4A1E-AABD-9327EB3CD34F}" presName="composite" presStyleCnt="0"/>
      <dgm:spPr/>
      <dgm:t>
        <a:bodyPr/>
        <a:lstStyle/>
        <a:p>
          <a:endParaRPr lang="ru-RU"/>
        </a:p>
      </dgm:t>
    </dgm:pt>
    <dgm:pt modelId="{097094B3-45CF-4217-811B-7709BDD8BF68}" type="pres">
      <dgm:prSet presAssocID="{FCA3A36F-A7D5-4A1E-AABD-9327EB3CD34F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7E720A-517A-4D92-BFD3-8BF0021BF1EE}" type="pres">
      <dgm:prSet presAssocID="{FCA3A36F-A7D5-4A1E-AABD-9327EB3CD34F}" presName="rect2" presStyleLbl="fgImgPlace1" presStyleIdx="2" presStyleCnt="6"/>
      <dgm:spPr/>
      <dgm:t>
        <a:bodyPr/>
        <a:lstStyle/>
        <a:p>
          <a:endParaRPr lang="ru-RU"/>
        </a:p>
      </dgm:t>
    </dgm:pt>
    <dgm:pt modelId="{977D7B07-5C18-4436-87BE-6C4100311D20}" type="pres">
      <dgm:prSet presAssocID="{3CBDCEEE-E04E-458C-8191-2DBF477AC926}" presName="sibTrans" presStyleCnt="0"/>
      <dgm:spPr/>
      <dgm:t>
        <a:bodyPr/>
        <a:lstStyle/>
        <a:p>
          <a:endParaRPr lang="ru-RU"/>
        </a:p>
      </dgm:t>
    </dgm:pt>
    <dgm:pt modelId="{01A264C8-6748-4BD0-BBF0-88D87D26E411}" type="pres">
      <dgm:prSet presAssocID="{CE3A6BC2-311D-4A64-95DC-9126E9E4976E}" presName="composite" presStyleCnt="0"/>
      <dgm:spPr/>
      <dgm:t>
        <a:bodyPr/>
        <a:lstStyle/>
        <a:p>
          <a:endParaRPr lang="ru-RU"/>
        </a:p>
      </dgm:t>
    </dgm:pt>
    <dgm:pt modelId="{BECD1C04-A9B6-46A6-AE19-C548D55EB8B3}" type="pres">
      <dgm:prSet presAssocID="{CE3A6BC2-311D-4A64-95DC-9126E9E4976E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D64ACF-D4D6-49D2-A6A9-3876CE8BA662}" type="pres">
      <dgm:prSet presAssocID="{CE3A6BC2-311D-4A64-95DC-9126E9E4976E}" presName="rect2" presStyleLbl="fgImgPlace1" presStyleIdx="3" presStyleCnt="6"/>
      <dgm:spPr/>
      <dgm:t>
        <a:bodyPr/>
        <a:lstStyle/>
        <a:p>
          <a:endParaRPr lang="ru-RU"/>
        </a:p>
      </dgm:t>
    </dgm:pt>
    <dgm:pt modelId="{8843ADCC-CD17-42EF-BA63-E806B608A1FC}" type="pres">
      <dgm:prSet presAssocID="{A2B5E6A4-A77E-4174-851D-C6EC45C5E727}" presName="sibTrans" presStyleCnt="0"/>
      <dgm:spPr/>
      <dgm:t>
        <a:bodyPr/>
        <a:lstStyle/>
        <a:p>
          <a:endParaRPr lang="ru-RU"/>
        </a:p>
      </dgm:t>
    </dgm:pt>
    <dgm:pt modelId="{410763D1-165E-4277-BA6C-DAABEEC6EA22}" type="pres">
      <dgm:prSet presAssocID="{AF0523D4-1994-473C-9B1B-116E5C94F4E0}" presName="composite" presStyleCnt="0"/>
      <dgm:spPr/>
      <dgm:t>
        <a:bodyPr/>
        <a:lstStyle/>
        <a:p>
          <a:endParaRPr lang="ru-RU"/>
        </a:p>
      </dgm:t>
    </dgm:pt>
    <dgm:pt modelId="{D9FDD3F7-853C-4498-8A19-4CC0DAA08C38}" type="pres">
      <dgm:prSet presAssocID="{AF0523D4-1994-473C-9B1B-116E5C94F4E0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617D53-F68A-411C-AB66-7C67A5A006CD}" type="pres">
      <dgm:prSet presAssocID="{AF0523D4-1994-473C-9B1B-116E5C94F4E0}" presName="rect2" presStyleLbl="fgImgPlace1" presStyleIdx="4" presStyleCnt="6"/>
      <dgm:spPr/>
      <dgm:t>
        <a:bodyPr/>
        <a:lstStyle/>
        <a:p>
          <a:endParaRPr lang="ru-RU"/>
        </a:p>
      </dgm:t>
    </dgm:pt>
    <dgm:pt modelId="{351F00EA-D4F6-4AFB-9CF2-9BE67F8816A9}" type="pres">
      <dgm:prSet presAssocID="{AD208432-B6CF-49CC-BBC5-DF7FF6DDA7D6}" presName="sibTrans" presStyleCnt="0"/>
      <dgm:spPr/>
      <dgm:t>
        <a:bodyPr/>
        <a:lstStyle/>
        <a:p>
          <a:endParaRPr lang="ru-RU"/>
        </a:p>
      </dgm:t>
    </dgm:pt>
    <dgm:pt modelId="{94C64894-1C16-4CD7-836F-A8F663341B02}" type="pres">
      <dgm:prSet presAssocID="{0AE4C662-6AFC-4537-BECC-7F7526D71AD1}" presName="composite" presStyleCnt="0"/>
      <dgm:spPr/>
      <dgm:t>
        <a:bodyPr/>
        <a:lstStyle/>
        <a:p>
          <a:endParaRPr lang="ru-RU"/>
        </a:p>
      </dgm:t>
    </dgm:pt>
    <dgm:pt modelId="{E6AF56DB-4C1A-4206-BEE1-46B6EF757425}" type="pres">
      <dgm:prSet presAssocID="{0AE4C662-6AFC-4537-BECC-7F7526D71AD1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A6F2E9-1E0A-4A81-8010-90240A833811}" type="pres">
      <dgm:prSet presAssocID="{0AE4C662-6AFC-4537-BECC-7F7526D71AD1}" presName="rect2" presStyleLbl="fgImgPlace1" presStyleIdx="5" presStyleCnt="6"/>
      <dgm:spPr/>
      <dgm:t>
        <a:bodyPr/>
        <a:lstStyle/>
        <a:p>
          <a:endParaRPr lang="ru-RU"/>
        </a:p>
      </dgm:t>
    </dgm:pt>
  </dgm:ptLst>
  <dgm:cxnLst>
    <dgm:cxn modelId="{14D42521-06FD-4B00-A93B-4DFFF9D1A34C}" srcId="{1117BCD4-F529-4E79-AA43-A695F1B81C39}" destId="{FCA3A36F-A7D5-4A1E-AABD-9327EB3CD34F}" srcOrd="2" destOrd="0" parTransId="{F1C12A71-BBDD-461D-AC8C-62CD440E9413}" sibTransId="{3CBDCEEE-E04E-458C-8191-2DBF477AC926}"/>
    <dgm:cxn modelId="{091F8C0F-7713-44D7-8587-A30DAB4066A9}" type="presOf" srcId="{331B0240-702E-4475-B16A-FC18E882C1D8}" destId="{BF89FF66-BD95-4D9F-B41F-1B1DB12AB77B}" srcOrd="0" destOrd="0" presId="urn:microsoft.com/office/officeart/2008/layout/PictureStrips"/>
    <dgm:cxn modelId="{B9BFCEBA-04D2-48D4-8846-DE15BF06E077}" type="presOf" srcId="{0AE4C662-6AFC-4537-BECC-7F7526D71AD1}" destId="{E6AF56DB-4C1A-4206-BEE1-46B6EF757425}" srcOrd="0" destOrd="0" presId="urn:microsoft.com/office/officeart/2008/layout/PictureStrips"/>
    <dgm:cxn modelId="{C9817EBF-11A2-48CD-8207-0924BFC5FD27}" type="presOf" srcId="{FCA3A36F-A7D5-4A1E-AABD-9327EB3CD34F}" destId="{097094B3-45CF-4217-811B-7709BDD8BF68}" srcOrd="0" destOrd="0" presId="urn:microsoft.com/office/officeart/2008/layout/PictureStrips"/>
    <dgm:cxn modelId="{ACB3A8E7-E167-4F2F-9394-AF063DDDBB6E}" type="presOf" srcId="{BFDB6B23-3941-4B7B-AC14-DA6D82C9283F}" destId="{7D0853B4-E402-46CE-9483-49F053E61562}" srcOrd="0" destOrd="0" presId="urn:microsoft.com/office/officeart/2008/layout/PictureStrips"/>
    <dgm:cxn modelId="{2623B474-C0BA-4ED1-B53B-3E0417C29446}" srcId="{1117BCD4-F529-4E79-AA43-A695F1B81C39}" destId="{AF0523D4-1994-473C-9B1B-116E5C94F4E0}" srcOrd="4" destOrd="0" parTransId="{76DF2EA4-A129-4B8F-914F-090460541A1D}" sibTransId="{AD208432-B6CF-49CC-BBC5-DF7FF6DDA7D6}"/>
    <dgm:cxn modelId="{D34C27EF-F805-4417-912C-D75554B2EBF9}" srcId="{1117BCD4-F529-4E79-AA43-A695F1B81C39}" destId="{331B0240-702E-4475-B16A-FC18E882C1D8}" srcOrd="1" destOrd="0" parTransId="{20787DD2-EC67-4F5C-BAE0-88B745706770}" sibTransId="{5F9D5D79-7EF9-4617-B03F-752EE8173E39}"/>
    <dgm:cxn modelId="{102F89F0-026F-48BA-85D5-6959AE11D2CE}" srcId="{1117BCD4-F529-4E79-AA43-A695F1B81C39}" destId="{CE3A6BC2-311D-4A64-95DC-9126E9E4976E}" srcOrd="3" destOrd="0" parTransId="{CDB60E99-EEBF-4715-BAD6-38998A570689}" sibTransId="{A2B5E6A4-A77E-4174-851D-C6EC45C5E727}"/>
    <dgm:cxn modelId="{5EF098A7-BBBB-4589-937F-45597F2A7D09}" type="presOf" srcId="{1117BCD4-F529-4E79-AA43-A695F1B81C39}" destId="{68FA87CA-87CF-46D0-9A84-67660D9B4C5A}" srcOrd="0" destOrd="0" presId="urn:microsoft.com/office/officeart/2008/layout/PictureStrips"/>
    <dgm:cxn modelId="{91A9E3C6-8E2C-457A-8C16-DA4608B9A4BA}" type="presOf" srcId="{AF0523D4-1994-473C-9B1B-116E5C94F4E0}" destId="{D9FDD3F7-853C-4498-8A19-4CC0DAA08C38}" srcOrd="0" destOrd="0" presId="urn:microsoft.com/office/officeart/2008/layout/PictureStrips"/>
    <dgm:cxn modelId="{CC796488-2487-4231-8666-3E9A703BF7D9}" type="presOf" srcId="{CE3A6BC2-311D-4A64-95DC-9126E9E4976E}" destId="{BECD1C04-A9B6-46A6-AE19-C548D55EB8B3}" srcOrd="0" destOrd="0" presId="urn:microsoft.com/office/officeart/2008/layout/PictureStrips"/>
    <dgm:cxn modelId="{AED9A4C8-C1EE-442B-AC1A-EDADBA902AC4}" srcId="{1117BCD4-F529-4E79-AA43-A695F1B81C39}" destId="{0AE4C662-6AFC-4537-BECC-7F7526D71AD1}" srcOrd="5" destOrd="0" parTransId="{65FA4632-3C40-4A35-87F1-A39393B8B82A}" sibTransId="{92C2E74D-0E90-4BA0-8B74-C46B72BD93D6}"/>
    <dgm:cxn modelId="{1D9C4E69-F650-4609-A675-B8FCB46DDA8A}" srcId="{1117BCD4-F529-4E79-AA43-A695F1B81C39}" destId="{BFDB6B23-3941-4B7B-AC14-DA6D82C9283F}" srcOrd="0" destOrd="0" parTransId="{43095C69-FEE8-4B9A-B87A-9A28A6A0DAF5}" sibTransId="{48CAA05B-B555-4CDF-A815-C0C25153515D}"/>
    <dgm:cxn modelId="{49EDE480-D723-4E0D-B0D2-AF0BB7CC09EA}" type="presParOf" srcId="{68FA87CA-87CF-46D0-9A84-67660D9B4C5A}" destId="{1DD813C4-B51B-4619-9D29-E377B4F694C5}" srcOrd="0" destOrd="0" presId="urn:microsoft.com/office/officeart/2008/layout/PictureStrips"/>
    <dgm:cxn modelId="{0E974242-C971-4761-AF39-6178C63EE197}" type="presParOf" srcId="{1DD813C4-B51B-4619-9D29-E377B4F694C5}" destId="{7D0853B4-E402-46CE-9483-49F053E61562}" srcOrd="0" destOrd="0" presId="urn:microsoft.com/office/officeart/2008/layout/PictureStrips"/>
    <dgm:cxn modelId="{CDDF843B-EABD-495A-9F49-A5E5244A2D67}" type="presParOf" srcId="{1DD813C4-B51B-4619-9D29-E377B4F694C5}" destId="{200BF588-4445-41A8-A453-5F9CC46803B5}" srcOrd="1" destOrd="0" presId="urn:microsoft.com/office/officeart/2008/layout/PictureStrips"/>
    <dgm:cxn modelId="{40A9B352-1E72-4332-A37C-F764FB94B250}" type="presParOf" srcId="{68FA87CA-87CF-46D0-9A84-67660D9B4C5A}" destId="{4856919B-AF9A-47AD-B228-0B1E0F74E59C}" srcOrd="1" destOrd="0" presId="urn:microsoft.com/office/officeart/2008/layout/PictureStrips"/>
    <dgm:cxn modelId="{0FD71D3D-60B2-41EE-A905-1D3B369C883F}" type="presParOf" srcId="{68FA87CA-87CF-46D0-9A84-67660D9B4C5A}" destId="{5DA0FC11-1B9E-4DF3-84F9-6880F8E0ECC7}" srcOrd="2" destOrd="0" presId="urn:microsoft.com/office/officeart/2008/layout/PictureStrips"/>
    <dgm:cxn modelId="{1AF42D3C-19F8-40E4-B326-47AD6008AC9C}" type="presParOf" srcId="{5DA0FC11-1B9E-4DF3-84F9-6880F8E0ECC7}" destId="{BF89FF66-BD95-4D9F-B41F-1B1DB12AB77B}" srcOrd="0" destOrd="0" presId="urn:microsoft.com/office/officeart/2008/layout/PictureStrips"/>
    <dgm:cxn modelId="{9CFA9C57-BE2D-4A51-B50E-FC4A582F5229}" type="presParOf" srcId="{5DA0FC11-1B9E-4DF3-84F9-6880F8E0ECC7}" destId="{E6D37194-BB84-4C4B-9F14-8845C1B5FD4A}" srcOrd="1" destOrd="0" presId="urn:microsoft.com/office/officeart/2008/layout/PictureStrips"/>
    <dgm:cxn modelId="{6B6B954C-FFD9-4C85-954F-A2139F9CD9F2}" type="presParOf" srcId="{68FA87CA-87CF-46D0-9A84-67660D9B4C5A}" destId="{62015FB2-E725-44DD-B43E-963F07EC9B9E}" srcOrd="3" destOrd="0" presId="urn:microsoft.com/office/officeart/2008/layout/PictureStrips"/>
    <dgm:cxn modelId="{48363BDB-6B8C-4FBD-B6FA-E86652AF05FE}" type="presParOf" srcId="{68FA87CA-87CF-46D0-9A84-67660D9B4C5A}" destId="{71A671B4-5F5D-405B-9189-BD0844D6B92C}" srcOrd="4" destOrd="0" presId="urn:microsoft.com/office/officeart/2008/layout/PictureStrips"/>
    <dgm:cxn modelId="{BD6591AA-52FA-4B0D-AFB7-6857A39DE8D6}" type="presParOf" srcId="{71A671B4-5F5D-405B-9189-BD0844D6B92C}" destId="{097094B3-45CF-4217-811B-7709BDD8BF68}" srcOrd="0" destOrd="0" presId="urn:microsoft.com/office/officeart/2008/layout/PictureStrips"/>
    <dgm:cxn modelId="{5F1F054D-B321-4B48-BC69-230E60C823A6}" type="presParOf" srcId="{71A671B4-5F5D-405B-9189-BD0844D6B92C}" destId="{E57E720A-517A-4D92-BFD3-8BF0021BF1EE}" srcOrd="1" destOrd="0" presId="urn:microsoft.com/office/officeart/2008/layout/PictureStrips"/>
    <dgm:cxn modelId="{FAE41346-2FA0-4823-9220-1B588EA0A642}" type="presParOf" srcId="{68FA87CA-87CF-46D0-9A84-67660D9B4C5A}" destId="{977D7B07-5C18-4436-87BE-6C4100311D20}" srcOrd="5" destOrd="0" presId="urn:microsoft.com/office/officeart/2008/layout/PictureStrips"/>
    <dgm:cxn modelId="{D64B744E-4FE4-44B8-B6F5-C83512846B43}" type="presParOf" srcId="{68FA87CA-87CF-46D0-9A84-67660D9B4C5A}" destId="{01A264C8-6748-4BD0-BBF0-88D87D26E411}" srcOrd="6" destOrd="0" presId="urn:microsoft.com/office/officeart/2008/layout/PictureStrips"/>
    <dgm:cxn modelId="{A8A5FDC4-EC6F-4049-AA15-6C36996F8443}" type="presParOf" srcId="{01A264C8-6748-4BD0-BBF0-88D87D26E411}" destId="{BECD1C04-A9B6-46A6-AE19-C548D55EB8B3}" srcOrd="0" destOrd="0" presId="urn:microsoft.com/office/officeart/2008/layout/PictureStrips"/>
    <dgm:cxn modelId="{5B67F200-EEE0-4CE4-93C0-FD25DC8A72A8}" type="presParOf" srcId="{01A264C8-6748-4BD0-BBF0-88D87D26E411}" destId="{79D64ACF-D4D6-49D2-A6A9-3876CE8BA662}" srcOrd="1" destOrd="0" presId="urn:microsoft.com/office/officeart/2008/layout/PictureStrips"/>
    <dgm:cxn modelId="{E38C5443-08EE-4331-9374-D91B5DDAA507}" type="presParOf" srcId="{68FA87CA-87CF-46D0-9A84-67660D9B4C5A}" destId="{8843ADCC-CD17-42EF-BA63-E806B608A1FC}" srcOrd="7" destOrd="0" presId="urn:microsoft.com/office/officeart/2008/layout/PictureStrips"/>
    <dgm:cxn modelId="{B19F5890-1F59-4BC6-B61E-CD23BFCF30FE}" type="presParOf" srcId="{68FA87CA-87CF-46D0-9A84-67660D9B4C5A}" destId="{410763D1-165E-4277-BA6C-DAABEEC6EA22}" srcOrd="8" destOrd="0" presId="urn:microsoft.com/office/officeart/2008/layout/PictureStrips"/>
    <dgm:cxn modelId="{5530D2D8-8031-4D9F-82F9-892698BAB1FC}" type="presParOf" srcId="{410763D1-165E-4277-BA6C-DAABEEC6EA22}" destId="{D9FDD3F7-853C-4498-8A19-4CC0DAA08C38}" srcOrd="0" destOrd="0" presId="urn:microsoft.com/office/officeart/2008/layout/PictureStrips"/>
    <dgm:cxn modelId="{F1AD59E4-B808-456B-BA9F-AB8283600E86}" type="presParOf" srcId="{410763D1-165E-4277-BA6C-DAABEEC6EA22}" destId="{B5617D53-F68A-411C-AB66-7C67A5A006CD}" srcOrd="1" destOrd="0" presId="urn:microsoft.com/office/officeart/2008/layout/PictureStrips"/>
    <dgm:cxn modelId="{907967CC-2D02-4D47-91DF-F091CFD806A6}" type="presParOf" srcId="{68FA87CA-87CF-46D0-9A84-67660D9B4C5A}" destId="{351F00EA-D4F6-4AFB-9CF2-9BE67F8816A9}" srcOrd="9" destOrd="0" presId="urn:microsoft.com/office/officeart/2008/layout/PictureStrips"/>
    <dgm:cxn modelId="{45BD47D5-2471-49A9-BD67-4DEA29850DB6}" type="presParOf" srcId="{68FA87CA-87CF-46D0-9A84-67660D9B4C5A}" destId="{94C64894-1C16-4CD7-836F-A8F663341B02}" srcOrd="10" destOrd="0" presId="urn:microsoft.com/office/officeart/2008/layout/PictureStrips"/>
    <dgm:cxn modelId="{6704307F-DC3A-4BBD-A3DC-50C0CE3478B3}" type="presParOf" srcId="{94C64894-1C16-4CD7-836F-A8F663341B02}" destId="{E6AF56DB-4C1A-4206-BEE1-46B6EF757425}" srcOrd="0" destOrd="0" presId="urn:microsoft.com/office/officeart/2008/layout/PictureStrips"/>
    <dgm:cxn modelId="{CD4D65B4-1FC7-4F32-B449-40F96B6399F3}" type="presParOf" srcId="{94C64894-1C16-4CD7-836F-A8F663341B02}" destId="{1EA6F2E9-1E0A-4A81-8010-90240A83381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0098A57-A203-4B13-84B4-C89C94B2D5A8}" type="doc">
      <dgm:prSet loTypeId="urn:microsoft.com/office/officeart/2005/8/layout/default" loCatId="list" qsTypeId="urn:microsoft.com/office/officeart/2005/8/quickstyle/3d4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9EACA525-ABD6-47B7-B891-A1A157E5E5EE}">
      <dgm:prSet phldrT="[Текст]" custT="1"/>
      <dgm:spPr/>
      <dgm:t>
        <a:bodyPr/>
        <a:lstStyle/>
        <a:p>
          <a:r>
            <a:rPr lang="ru-RU" sz="1600" dirty="0" err="1" smtClean="0">
              <a:latin typeface="Arial" pitchFamily="34" charset="0"/>
              <a:cs typeface="Arial" pitchFamily="34" charset="0"/>
            </a:rPr>
            <a:t>Відновлення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600" dirty="0" err="1" smtClean="0">
              <a:latin typeface="Arial" pitchFamily="34" charset="0"/>
              <a:cs typeface="Arial" pitchFamily="34" charset="0"/>
            </a:rPr>
            <a:t>мотивації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600" dirty="0" err="1" smtClean="0">
              <a:latin typeface="Arial" pitchFamily="34" charset="0"/>
              <a:cs typeface="Arial" pitchFamily="34" charset="0"/>
            </a:rPr>
            <a:t>навчання</a:t>
          </a:r>
          <a:endParaRPr lang="ru-RU" sz="1600" dirty="0" smtClean="0">
            <a:latin typeface="Arial" pitchFamily="34" charset="0"/>
            <a:cs typeface="Arial" pitchFamily="34" charset="0"/>
          </a:endParaRPr>
        </a:p>
        <a:p>
          <a:r>
            <a:rPr lang="ru-RU" sz="1600" dirty="0" smtClean="0">
              <a:latin typeface="Arial" pitchFamily="34" charset="0"/>
              <a:cs typeface="Arial" pitchFamily="34" charset="0"/>
            </a:rPr>
            <a:t> (</a:t>
          </a:r>
          <a:r>
            <a:rPr lang="ru-RU" sz="1600" dirty="0" err="1" smtClean="0">
              <a:latin typeface="Arial" pitchFamily="34" charset="0"/>
              <a:cs typeface="Arial" pitchFamily="34" charset="0"/>
            </a:rPr>
            <a:t>концепція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600" dirty="0" err="1" smtClean="0">
              <a:latin typeface="Arial" pitchFamily="34" charset="0"/>
              <a:cs typeface="Arial" pitchFamily="34" charset="0"/>
            </a:rPr>
            <a:t>IntraActPlus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  за </a:t>
          </a:r>
          <a:r>
            <a:rPr lang="ru-RU" sz="1600" dirty="0" err="1" smtClean="0">
              <a:latin typeface="Arial" pitchFamily="34" charset="0"/>
              <a:cs typeface="Arial" pitchFamily="34" charset="0"/>
            </a:rPr>
            <a:t>Jansen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 і </a:t>
          </a:r>
          <a:r>
            <a:rPr lang="ru-RU" sz="1600" dirty="0" err="1" smtClean="0">
              <a:latin typeface="Arial" pitchFamily="34" charset="0"/>
              <a:cs typeface="Arial" pitchFamily="34" charset="0"/>
            </a:rPr>
            <a:t>Streit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) 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8739FDAC-1AD4-44F4-B4D1-A101E31947FB}" type="parTrans" cxnId="{060034AF-EE68-4908-978B-00249738E506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2CF78F87-D551-41EB-BCA7-81194D7C3797}" type="sibTrans" cxnId="{060034AF-EE68-4908-978B-00249738E506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2348EABC-9171-483C-9CD6-7A39369A31C8}">
      <dgm:prSet phldrT="[Текст]" custT="1"/>
      <dgm:spPr/>
      <dgm:t>
        <a:bodyPr/>
        <a:lstStyle/>
        <a:p>
          <a:r>
            <a:rPr lang="ru-RU" sz="1600" dirty="0" err="1" smtClean="0">
              <a:latin typeface="Arial" pitchFamily="34" charset="0"/>
              <a:cs typeface="Arial" pitchFamily="34" charset="0"/>
            </a:rPr>
            <a:t>Терапія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600" dirty="0" err="1" smtClean="0">
              <a:latin typeface="Arial" pitchFamily="34" charset="0"/>
              <a:cs typeface="Arial" pitchFamily="34" charset="0"/>
            </a:rPr>
            <a:t>граматичних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600" dirty="0" err="1" smtClean="0">
              <a:latin typeface="Arial" pitchFamily="34" charset="0"/>
              <a:cs typeface="Arial" pitchFamily="34" charset="0"/>
            </a:rPr>
            <a:t>розладів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 </a:t>
          </a:r>
        </a:p>
        <a:p>
          <a:r>
            <a:rPr lang="ru-RU" sz="1600" dirty="0" smtClean="0">
              <a:latin typeface="Arial" pitchFamily="34" charset="0"/>
              <a:cs typeface="Arial" pitchFamily="34" charset="0"/>
            </a:rPr>
            <a:t>(</a:t>
          </a:r>
          <a:r>
            <a:rPr lang="ru-RU" sz="1600" dirty="0" err="1" smtClean="0">
              <a:latin typeface="Arial" pitchFamily="34" charset="0"/>
              <a:cs typeface="Arial" pitchFamily="34" charset="0"/>
            </a:rPr>
            <a:t>Ханс-Йоахім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600" dirty="0" err="1" smtClean="0">
              <a:latin typeface="Arial" pitchFamily="34" charset="0"/>
              <a:cs typeface="Arial" pitchFamily="34" charset="0"/>
            </a:rPr>
            <a:t>Мотш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 )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8CAA9922-A617-4C12-8273-D79A3F0B16FC}" type="parTrans" cxnId="{E8F8C753-1F06-4F58-9F5C-17DD043D7FBE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9B85EFBE-A5A5-44F0-B24E-A087B9CB4091}" type="sibTrans" cxnId="{E8F8C753-1F06-4F58-9F5C-17DD043D7FBE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8C382671-8C47-469C-9CA8-1C266B76C3A3}">
      <dgm:prSet phldrT="[Текст]" custT="1"/>
      <dgm:spPr/>
      <dgm:t>
        <a:bodyPr/>
        <a:lstStyle/>
        <a:p>
          <a:r>
            <a:rPr lang="uk-UA" sz="1600" dirty="0" err="1" smtClean="0">
              <a:latin typeface="Arial" pitchFamily="34" charset="0"/>
              <a:cs typeface="Arial" pitchFamily="34" charset="0"/>
            </a:rPr>
            <a:t>Міофункціональна</a:t>
          </a:r>
          <a:r>
            <a:rPr lang="uk-UA" sz="1600" dirty="0" smtClean="0">
              <a:latin typeface="Arial" pitchFamily="34" charset="0"/>
              <a:cs typeface="Arial" pitchFamily="34" charset="0"/>
            </a:rPr>
            <a:t> терапія </a:t>
          </a:r>
          <a:endParaRPr lang="ru-RU" sz="1600" dirty="0" smtClean="0">
            <a:latin typeface="Arial" pitchFamily="34" charset="0"/>
            <a:cs typeface="Arial" pitchFamily="34" charset="0"/>
          </a:endParaRPr>
        </a:p>
        <a:p>
          <a:r>
            <a:rPr lang="uk-UA" sz="1600" dirty="0" smtClean="0">
              <a:latin typeface="Arial" pitchFamily="34" charset="0"/>
              <a:cs typeface="Arial" pitchFamily="34" charset="0"/>
            </a:rPr>
            <a:t>(за 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A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nit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а K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itt</a:t>
          </a:r>
          <a:r>
            <a:rPr lang="uk-UA" sz="1600" dirty="0" smtClean="0">
              <a:latin typeface="Arial" pitchFamily="34" charset="0"/>
              <a:cs typeface="Arial" pitchFamily="34" charset="0"/>
            </a:rPr>
            <a:t>)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84F128B4-3F9D-4F1D-A1F7-8693BBE5EF72}" type="parTrans" cxnId="{BCF4AE9F-C860-4BC2-A810-7CB261B664E5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2D4F58B1-2241-4F3B-8873-A217B140987D}" type="sibTrans" cxnId="{BCF4AE9F-C860-4BC2-A810-7CB261B664E5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B11A1C7A-EB5E-42D1-9461-EA82B5268899}">
      <dgm:prSet phldrT="[Текст]" custT="1"/>
      <dgm:spPr/>
      <dgm:t>
        <a:bodyPr/>
        <a:lstStyle/>
        <a:p>
          <a:r>
            <a:rPr lang="ru-RU" sz="1600" dirty="0" err="1" smtClean="0">
              <a:latin typeface="Arial" pitchFamily="34" charset="0"/>
              <a:cs typeface="Arial" pitchFamily="34" charset="0"/>
            </a:rPr>
            <a:t>Психолінгвістично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600" dirty="0" err="1" smtClean="0">
              <a:latin typeface="Arial" pitchFamily="34" charset="0"/>
              <a:cs typeface="Arial" pitchFamily="34" charset="0"/>
            </a:rPr>
            <a:t>орієнтована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600" dirty="0" err="1" smtClean="0">
              <a:latin typeface="Arial" pitchFamily="34" charset="0"/>
              <a:cs typeface="Arial" pitchFamily="34" charset="0"/>
            </a:rPr>
            <a:t>фонологічна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600" dirty="0" err="1" smtClean="0">
              <a:latin typeface="Arial" pitchFamily="34" charset="0"/>
              <a:cs typeface="Arial" pitchFamily="34" charset="0"/>
            </a:rPr>
            <a:t>терапія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 (POPT) </a:t>
          </a:r>
        </a:p>
        <a:p>
          <a:r>
            <a:rPr lang="ru-RU" sz="1600" dirty="0" smtClean="0">
              <a:latin typeface="Arial" pitchFamily="34" charset="0"/>
              <a:cs typeface="Arial" pitchFamily="34" charset="0"/>
            </a:rPr>
            <a:t>(за </a:t>
          </a:r>
          <a:r>
            <a:rPr lang="ru-RU" sz="1600" dirty="0" err="1" smtClean="0">
              <a:latin typeface="Arial" pitchFamily="34" charset="0"/>
              <a:cs typeface="Arial" pitchFamily="34" charset="0"/>
            </a:rPr>
            <a:t>Annette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600" dirty="0" err="1" smtClean="0">
              <a:latin typeface="Arial" pitchFamily="34" charset="0"/>
              <a:cs typeface="Arial" pitchFamily="34" charset="0"/>
            </a:rPr>
            <a:t>Fox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-</a:t>
          </a:r>
          <a:r>
            <a:rPr lang="de-DE" sz="1600" b="0" dirty="0" smtClean="0">
              <a:latin typeface="Arial" pitchFamily="34" charset="0"/>
              <a:cs typeface="Arial" pitchFamily="34" charset="0"/>
            </a:rPr>
            <a:t>B</a:t>
          </a:r>
          <a:r>
            <a:rPr lang="ru-RU" sz="1600" dirty="0" err="1" smtClean="0">
              <a:latin typeface="Arial" pitchFamily="34" charset="0"/>
              <a:cs typeface="Arial" pitchFamily="34" charset="0"/>
            </a:rPr>
            <a:t>oyer</a:t>
          </a:r>
          <a:r>
            <a:rPr lang="de-DE" sz="1600" dirty="0" smtClean="0">
              <a:latin typeface="Arial" pitchFamily="34" charset="0"/>
              <a:cs typeface="Arial" pitchFamily="34" charset="0"/>
            </a:rPr>
            <a:t>)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7E66A54E-5885-4206-A03E-F3737C9F39C6}" type="parTrans" cxnId="{AE9D00D0-6A2B-4201-B35A-E8BE1EA98ED1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B0BB6EA8-CCB6-4775-9F13-CFF3C24FC2F5}" type="sibTrans" cxnId="{AE9D00D0-6A2B-4201-B35A-E8BE1EA98ED1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028FE759-BE98-4769-A979-B6C8E4CC8BC5}">
      <dgm:prSet phldrT="[Текст]" custT="1"/>
      <dgm:spPr/>
      <dgm:t>
        <a:bodyPr/>
        <a:lstStyle/>
        <a:p>
          <a:r>
            <a:rPr lang="ru-RU" sz="1600" dirty="0" err="1" smtClean="0">
              <a:latin typeface="Arial" pitchFamily="34" charset="0"/>
              <a:cs typeface="Arial" pitchFamily="34" charset="0"/>
            </a:rPr>
            <a:t>Патолінгвістичний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600" dirty="0" err="1" smtClean="0">
              <a:latin typeface="Arial" pitchFamily="34" charset="0"/>
              <a:cs typeface="Arial" pitchFamily="34" charset="0"/>
            </a:rPr>
            <a:t>терапевтичний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600" dirty="0" err="1" smtClean="0">
              <a:latin typeface="Arial" pitchFamily="34" charset="0"/>
              <a:cs typeface="Arial" pitchFamily="34" charset="0"/>
            </a:rPr>
            <a:t>підхід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 у SES </a:t>
          </a:r>
          <a:r>
            <a:rPr lang="de-DE" sz="1600" dirty="0" smtClean="0">
              <a:latin typeface="Arial" pitchFamily="34" charset="0"/>
              <a:cs typeface="Arial" pitchFamily="34" charset="0"/>
            </a:rPr>
            <a:t>(</a:t>
          </a:r>
          <a:r>
            <a:rPr lang="ru-RU" sz="1600" b="0" dirty="0" smtClean="0">
              <a:latin typeface="Arial" pitchFamily="34" charset="0"/>
              <a:cs typeface="Arial" pitchFamily="34" charset="0"/>
            </a:rPr>
            <a:t>за</a:t>
          </a:r>
          <a:r>
            <a:rPr lang="de-DE" sz="1600" b="0" dirty="0" smtClean="0">
              <a:latin typeface="Arial" pitchFamily="34" charset="0"/>
              <a:cs typeface="Arial" pitchFamily="34" charset="0"/>
            </a:rPr>
            <a:t> J. Siegmüller </a:t>
          </a:r>
          <a:r>
            <a:rPr lang="uk-UA" sz="1600" b="0" dirty="0" smtClean="0">
              <a:latin typeface="Arial" pitchFamily="34" charset="0"/>
              <a:cs typeface="Arial" pitchFamily="34" charset="0"/>
            </a:rPr>
            <a:t>та </a:t>
          </a:r>
          <a:r>
            <a:rPr lang="de-DE" sz="1600" b="0" dirty="0" smtClean="0">
              <a:latin typeface="Arial" pitchFamily="34" charset="0"/>
              <a:cs typeface="Arial" pitchFamily="34" charset="0"/>
            </a:rPr>
            <a:t>C. </a:t>
          </a:r>
          <a:r>
            <a:rPr lang="de-DE" sz="1600" b="0" dirty="0" err="1" smtClean="0">
              <a:latin typeface="Arial" pitchFamily="34" charset="0"/>
              <a:cs typeface="Arial" pitchFamily="34" charset="0"/>
            </a:rPr>
            <a:t>Kauschke</a:t>
          </a:r>
          <a:r>
            <a:rPr lang="de-DE" sz="1600" b="0" dirty="0" smtClean="0">
              <a:latin typeface="Arial" pitchFamily="34" charset="0"/>
              <a:cs typeface="Arial" pitchFamily="34" charset="0"/>
            </a:rPr>
            <a:t>)</a:t>
          </a:r>
          <a:endParaRPr lang="ru-RU" sz="1600" b="0" dirty="0">
            <a:latin typeface="Arial" pitchFamily="34" charset="0"/>
            <a:cs typeface="Arial" pitchFamily="34" charset="0"/>
          </a:endParaRPr>
        </a:p>
      </dgm:t>
    </dgm:pt>
    <dgm:pt modelId="{7A6D24B2-AD80-4A6B-8882-4CF788231F29}" type="parTrans" cxnId="{518818D3-AEF7-48C6-B465-2135B89E49B2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E2D16519-18E1-40AB-876C-BC401AB320AC}" type="sibTrans" cxnId="{518818D3-AEF7-48C6-B465-2135B89E49B2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3EDEC579-C428-4B2A-A5B3-18A6E6F943BE}">
      <dgm:prSet custT="1"/>
      <dgm:spPr/>
      <dgm:t>
        <a:bodyPr/>
        <a:lstStyle/>
        <a:p>
          <a:r>
            <a:rPr lang="ru-RU" sz="1600" b="0" dirty="0" err="1" smtClean="0">
              <a:latin typeface="Arial" pitchFamily="34" charset="0"/>
              <a:cs typeface="Arial" pitchFamily="34" charset="0"/>
            </a:rPr>
            <a:t>Терапія</a:t>
          </a:r>
          <a:r>
            <a:rPr lang="ru-RU" sz="1600" b="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600" b="0" dirty="0" err="1" smtClean="0">
              <a:latin typeface="Arial" pitchFamily="34" charset="0"/>
              <a:cs typeface="Arial" pitchFamily="34" charset="0"/>
            </a:rPr>
            <a:t>заїкання</a:t>
          </a:r>
          <a:r>
            <a:rPr lang="ru-RU" sz="1600" b="0" dirty="0" smtClean="0">
              <a:latin typeface="Arial" pitchFamily="34" charset="0"/>
              <a:cs typeface="Arial" pitchFamily="34" charset="0"/>
            </a:rPr>
            <a:t> </a:t>
          </a:r>
        </a:p>
        <a:p>
          <a:r>
            <a:rPr lang="ru-RU" sz="1600" b="0" dirty="0" smtClean="0">
              <a:latin typeface="Arial" pitchFamily="34" charset="0"/>
              <a:cs typeface="Arial" pitchFamily="34" charset="0"/>
            </a:rPr>
            <a:t>(за </a:t>
          </a:r>
          <a:r>
            <a:rPr lang="en-US" sz="1600" b="0" dirty="0" smtClean="0">
              <a:latin typeface="Arial" pitchFamily="34" charset="0"/>
              <a:cs typeface="Arial" pitchFamily="34" charset="0"/>
            </a:rPr>
            <a:t>C</a:t>
          </a:r>
          <a:r>
            <a:rPr lang="ru-RU" sz="1600" b="1" dirty="0" smtClean="0">
              <a:latin typeface="Arial" pitchFamily="34" charset="0"/>
              <a:cs typeface="Arial" pitchFamily="34" charset="0"/>
            </a:rPr>
            <a:t>. </a:t>
          </a:r>
          <a:r>
            <a:rPr lang="ru-RU" sz="1600" dirty="0" err="1" smtClean="0">
              <a:latin typeface="Arial" pitchFamily="34" charset="0"/>
              <a:cs typeface="Arial" pitchFamily="34" charset="0"/>
            </a:rPr>
            <a:t>Van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-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R</a:t>
          </a:r>
          <a:r>
            <a:rPr lang="ru-RU" sz="1600" dirty="0" err="1" smtClean="0">
              <a:latin typeface="Arial" pitchFamily="34" charset="0"/>
              <a:cs typeface="Arial" pitchFamily="34" charset="0"/>
            </a:rPr>
            <a:t>iper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600" b="1" dirty="0" smtClean="0">
              <a:latin typeface="Arial" pitchFamily="34" charset="0"/>
              <a:cs typeface="Arial" pitchFamily="34" charset="0"/>
            </a:rPr>
            <a:t>)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EC02F374-10B3-4041-BE53-9EA02F8C2B2F}" type="parTrans" cxnId="{C4B8E4D0-CA2C-4F66-B153-AE84E4BF7899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19087A2B-28E5-40AC-9845-358C347785ED}" type="sibTrans" cxnId="{C4B8E4D0-CA2C-4F66-B153-AE84E4BF7899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6B328DA8-5481-4036-A002-9820690AA6BC}">
      <dgm:prSet custT="1"/>
      <dgm:spPr/>
      <dgm:t>
        <a:bodyPr/>
        <a:lstStyle/>
        <a:p>
          <a:r>
            <a:rPr lang="ru-RU" sz="1600" b="0" dirty="0" err="1" smtClean="0">
              <a:latin typeface="Arial" pitchFamily="34" charset="0"/>
              <a:cs typeface="Arial" pitchFamily="34" charset="0"/>
            </a:rPr>
            <a:t>Терапія</a:t>
          </a:r>
          <a:r>
            <a:rPr lang="ru-RU" sz="1600" b="1" dirty="0" smtClean="0">
              <a:latin typeface="Arial" pitchFamily="34" charset="0"/>
              <a:cs typeface="Arial" pitchFamily="34" charset="0"/>
            </a:rPr>
            <a:t> </a:t>
          </a:r>
          <a:endParaRPr lang="en-US" sz="1600" b="1" dirty="0" smtClean="0">
            <a:latin typeface="Arial" pitchFamily="34" charset="0"/>
            <a:cs typeface="Arial" pitchFamily="34" charset="0"/>
          </a:endParaRPr>
        </a:p>
        <a:p>
          <a:r>
            <a:rPr lang="ru-RU" sz="1600" b="0" dirty="0" smtClean="0">
              <a:latin typeface="Arial" pitchFamily="34" charset="0"/>
              <a:cs typeface="Arial" pitchFamily="34" charset="0"/>
            </a:rPr>
            <a:t>(за</a:t>
          </a:r>
          <a:r>
            <a:rPr lang="ru-RU" sz="1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GB" sz="1600" b="0" i="0" dirty="0" smtClean="0">
              <a:latin typeface="Arial" pitchFamily="34" charset="0"/>
              <a:cs typeface="Arial" pitchFamily="34" charset="0"/>
            </a:rPr>
            <a:t>Z</a:t>
          </a:r>
          <a:r>
            <a:rPr lang="uk-UA" sz="1600" b="0" i="0" dirty="0" smtClean="0">
              <a:latin typeface="Arial" pitchFamily="34" charset="0"/>
              <a:cs typeface="Arial" pitchFamily="34" charset="0"/>
            </a:rPr>
            <a:t>.</a:t>
          </a:r>
          <a:r>
            <a:rPr lang="en-GB" sz="1600" b="0" i="0" dirty="0" smtClean="0">
              <a:latin typeface="Arial" pitchFamily="34" charset="0"/>
              <a:cs typeface="Arial" pitchFamily="34" charset="0"/>
            </a:rPr>
            <a:t> </a:t>
          </a:r>
          <a:r>
            <a:rPr lang="en-GB" sz="1600" b="0" i="0" dirty="0" err="1" smtClean="0">
              <a:latin typeface="Arial" pitchFamily="34" charset="0"/>
              <a:cs typeface="Arial" pitchFamily="34" charset="0"/>
            </a:rPr>
            <a:t>Penner</a:t>
          </a:r>
          <a:r>
            <a:rPr lang="uk-UA" sz="1600" b="0" i="0" dirty="0" smtClean="0">
              <a:latin typeface="Arial" pitchFamily="34" charset="0"/>
              <a:cs typeface="Arial" pitchFamily="34" charset="0"/>
            </a:rPr>
            <a:t>)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45FF47E0-4B9D-4E20-8E90-2B90D4A3BC8F}" type="parTrans" cxnId="{A5AA899F-E48C-49FC-A602-1CBDFDD7AEB9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58943DC2-CD39-4845-B814-667FD5B18E1A}" type="sibTrans" cxnId="{A5AA899F-E48C-49FC-A602-1CBDFDD7AEB9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626FA6F3-22B4-4AA0-80F6-49B2616B314E}" type="pres">
      <dgm:prSet presAssocID="{20098A57-A203-4B13-84B4-C89C94B2D5A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9FB551-14C7-4358-9C7D-A5543E7D7E82}" type="pres">
      <dgm:prSet presAssocID="{9EACA525-ABD6-47B7-B891-A1A157E5E5EE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45A457-B2A6-4BD4-83D4-4257EF52F3F2}" type="pres">
      <dgm:prSet presAssocID="{2CF78F87-D551-41EB-BCA7-81194D7C3797}" presName="sibTrans" presStyleCnt="0"/>
      <dgm:spPr/>
    </dgm:pt>
    <dgm:pt modelId="{2FAE9E99-B2BE-4957-B0E2-7A872ED19801}" type="pres">
      <dgm:prSet presAssocID="{2348EABC-9171-483C-9CD6-7A39369A31C8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029A0-711D-4650-8EAB-ED71FF190AD3}" type="pres">
      <dgm:prSet presAssocID="{9B85EFBE-A5A5-44F0-B24E-A087B9CB4091}" presName="sibTrans" presStyleCnt="0"/>
      <dgm:spPr/>
    </dgm:pt>
    <dgm:pt modelId="{B21E4D14-D32C-4421-A4C2-74B4A3D0EF60}" type="pres">
      <dgm:prSet presAssocID="{8C382671-8C47-469C-9CA8-1C266B76C3A3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B53F9E-E2E7-466B-9BA2-837383684962}" type="pres">
      <dgm:prSet presAssocID="{2D4F58B1-2241-4F3B-8873-A217B140987D}" presName="sibTrans" presStyleCnt="0"/>
      <dgm:spPr/>
    </dgm:pt>
    <dgm:pt modelId="{A8AC50E7-8344-4A45-91D4-2A9433F1D235}" type="pres">
      <dgm:prSet presAssocID="{B11A1C7A-EB5E-42D1-9461-EA82B5268899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1767A2-6C0C-444B-ACCA-F5A6DA3E6448}" type="pres">
      <dgm:prSet presAssocID="{B0BB6EA8-CCB6-4775-9F13-CFF3C24FC2F5}" presName="sibTrans" presStyleCnt="0"/>
      <dgm:spPr/>
    </dgm:pt>
    <dgm:pt modelId="{433A8BAF-C71E-43C5-B4D6-2E6341BB45B5}" type="pres">
      <dgm:prSet presAssocID="{028FE759-BE98-4769-A979-B6C8E4CC8BC5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90A9E1-5EC2-4EDD-95DE-781C6F32DAB9}" type="pres">
      <dgm:prSet presAssocID="{E2D16519-18E1-40AB-876C-BC401AB320AC}" presName="sibTrans" presStyleCnt="0"/>
      <dgm:spPr/>
    </dgm:pt>
    <dgm:pt modelId="{745A2C2D-F18D-42CC-976E-AA350D86113B}" type="pres">
      <dgm:prSet presAssocID="{3EDEC579-C428-4B2A-A5B3-18A6E6F943BE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1CE82C-4FA8-4FDC-B567-0688BDC38852}" type="pres">
      <dgm:prSet presAssocID="{19087A2B-28E5-40AC-9845-358C347785ED}" presName="sibTrans" presStyleCnt="0"/>
      <dgm:spPr/>
    </dgm:pt>
    <dgm:pt modelId="{E651CD3B-214C-42D9-94F9-87FC038B10EC}" type="pres">
      <dgm:prSet presAssocID="{6B328DA8-5481-4036-A002-9820690AA6BC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D65225-146C-4357-90BA-4ED3A72319E4}" type="presOf" srcId="{9EACA525-ABD6-47B7-B891-A1A157E5E5EE}" destId="{7E9FB551-14C7-4358-9C7D-A5543E7D7E82}" srcOrd="0" destOrd="0" presId="urn:microsoft.com/office/officeart/2005/8/layout/default"/>
    <dgm:cxn modelId="{AE9D00D0-6A2B-4201-B35A-E8BE1EA98ED1}" srcId="{20098A57-A203-4B13-84B4-C89C94B2D5A8}" destId="{B11A1C7A-EB5E-42D1-9461-EA82B5268899}" srcOrd="3" destOrd="0" parTransId="{7E66A54E-5885-4206-A03E-F3737C9F39C6}" sibTransId="{B0BB6EA8-CCB6-4775-9F13-CFF3C24FC2F5}"/>
    <dgm:cxn modelId="{1D02DFD0-1075-4D6E-8A88-B4B1254B15AD}" type="presOf" srcId="{20098A57-A203-4B13-84B4-C89C94B2D5A8}" destId="{626FA6F3-22B4-4AA0-80F6-49B2616B314E}" srcOrd="0" destOrd="0" presId="urn:microsoft.com/office/officeart/2005/8/layout/default"/>
    <dgm:cxn modelId="{BA44AA94-CE18-4572-9C86-BB3F6E732C7F}" type="presOf" srcId="{8C382671-8C47-469C-9CA8-1C266B76C3A3}" destId="{B21E4D14-D32C-4421-A4C2-74B4A3D0EF60}" srcOrd="0" destOrd="0" presId="urn:microsoft.com/office/officeart/2005/8/layout/default"/>
    <dgm:cxn modelId="{EFCAB8ED-9FC4-459D-B3B0-6F087E1918F1}" type="presOf" srcId="{6B328DA8-5481-4036-A002-9820690AA6BC}" destId="{E651CD3B-214C-42D9-94F9-87FC038B10EC}" srcOrd="0" destOrd="0" presId="urn:microsoft.com/office/officeart/2005/8/layout/default"/>
    <dgm:cxn modelId="{FEB24AE9-59B2-40BA-94B8-360A98A2260F}" type="presOf" srcId="{028FE759-BE98-4769-A979-B6C8E4CC8BC5}" destId="{433A8BAF-C71E-43C5-B4D6-2E6341BB45B5}" srcOrd="0" destOrd="0" presId="urn:microsoft.com/office/officeart/2005/8/layout/default"/>
    <dgm:cxn modelId="{BCF4AE9F-C860-4BC2-A810-7CB261B664E5}" srcId="{20098A57-A203-4B13-84B4-C89C94B2D5A8}" destId="{8C382671-8C47-469C-9CA8-1C266B76C3A3}" srcOrd="2" destOrd="0" parTransId="{84F128B4-3F9D-4F1D-A1F7-8693BBE5EF72}" sibTransId="{2D4F58B1-2241-4F3B-8873-A217B140987D}"/>
    <dgm:cxn modelId="{518818D3-AEF7-48C6-B465-2135B89E49B2}" srcId="{20098A57-A203-4B13-84B4-C89C94B2D5A8}" destId="{028FE759-BE98-4769-A979-B6C8E4CC8BC5}" srcOrd="4" destOrd="0" parTransId="{7A6D24B2-AD80-4A6B-8882-4CF788231F29}" sibTransId="{E2D16519-18E1-40AB-876C-BC401AB320AC}"/>
    <dgm:cxn modelId="{A5AA899F-E48C-49FC-A602-1CBDFDD7AEB9}" srcId="{20098A57-A203-4B13-84B4-C89C94B2D5A8}" destId="{6B328DA8-5481-4036-A002-9820690AA6BC}" srcOrd="6" destOrd="0" parTransId="{45FF47E0-4B9D-4E20-8E90-2B90D4A3BC8F}" sibTransId="{58943DC2-CD39-4845-B814-667FD5B18E1A}"/>
    <dgm:cxn modelId="{060034AF-EE68-4908-978B-00249738E506}" srcId="{20098A57-A203-4B13-84B4-C89C94B2D5A8}" destId="{9EACA525-ABD6-47B7-B891-A1A157E5E5EE}" srcOrd="0" destOrd="0" parTransId="{8739FDAC-1AD4-44F4-B4D1-A101E31947FB}" sibTransId="{2CF78F87-D551-41EB-BCA7-81194D7C3797}"/>
    <dgm:cxn modelId="{E8F8C753-1F06-4F58-9F5C-17DD043D7FBE}" srcId="{20098A57-A203-4B13-84B4-C89C94B2D5A8}" destId="{2348EABC-9171-483C-9CD6-7A39369A31C8}" srcOrd="1" destOrd="0" parTransId="{8CAA9922-A617-4C12-8273-D79A3F0B16FC}" sibTransId="{9B85EFBE-A5A5-44F0-B24E-A087B9CB4091}"/>
    <dgm:cxn modelId="{D954E21D-C626-4661-A158-CDA7E0A38025}" type="presOf" srcId="{B11A1C7A-EB5E-42D1-9461-EA82B5268899}" destId="{A8AC50E7-8344-4A45-91D4-2A9433F1D235}" srcOrd="0" destOrd="0" presId="urn:microsoft.com/office/officeart/2005/8/layout/default"/>
    <dgm:cxn modelId="{039C49B2-925A-43C9-9E6C-931DB577753E}" type="presOf" srcId="{3EDEC579-C428-4B2A-A5B3-18A6E6F943BE}" destId="{745A2C2D-F18D-42CC-976E-AA350D86113B}" srcOrd="0" destOrd="0" presId="urn:microsoft.com/office/officeart/2005/8/layout/default"/>
    <dgm:cxn modelId="{E8DD50B0-9483-40ED-958D-5A0202D721D4}" type="presOf" srcId="{2348EABC-9171-483C-9CD6-7A39369A31C8}" destId="{2FAE9E99-B2BE-4957-B0E2-7A872ED19801}" srcOrd="0" destOrd="0" presId="urn:microsoft.com/office/officeart/2005/8/layout/default"/>
    <dgm:cxn modelId="{C4B8E4D0-CA2C-4F66-B153-AE84E4BF7899}" srcId="{20098A57-A203-4B13-84B4-C89C94B2D5A8}" destId="{3EDEC579-C428-4B2A-A5B3-18A6E6F943BE}" srcOrd="5" destOrd="0" parTransId="{EC02F374-10B3-4041-BE53-9EA02F8C2B2F}" sibTransId="{19087A2B-28E5-40AC-9845-358C347785ED}"/>
    <dgm:cxn modelId="{B10B15A6-9FCF-4146-A541-53AF28ACE103}" type="presParOf" srcId="{626FA6F3-22B4-4AA0-80F6-49B2616B314E}" destId="{7E9FB551-14C7-4358-9C7D-A5543E7D7E82}" srcOrd="0" destOrd="0" presId="urn:microsoft.com/office/officeart/2005/8/layout/default"/>
    <dgm:cxn modelId="{D3281905-2C74-4F3C-BCF5-E0FBB5CC9E8B}" type="presParOf" srcId="{626FA6F3-22B4-4AA0-80F6-49B2616B314E}" destId="{0645A457-B2A6-4BD4-83D4-4257EF52F3F2}" srcOrd="1" destOrd="0" presId="urn:microsoft.com/office/officeart/2005/8/layout/default"/>
    <dgm:cxn modelId="{12C2CBD7-2389-4126-BEE4-859C63F4D141}" type="presParOf" srcId="{626FA6F3-22B4-4AA0-80F6-49B2616B314E}" destId="{2FAE9E99-B2BE-4957-B0E2-7A872ED19801}" srcOrd="2" destOrd="0" presId="urn:microsoft.com/office/officeart/2005/8/layout/default"/>
    <dgm:cxn modelId="{909C700D-4CA5-4207-9EC7-62453A192253}" type="presParOf" srcId="{626FA6F3-22B4-4AA0-80F6-49B2616B314E}" destId="{7F5029A0-711D-4650-8EAB-ED71FF190AD3}" srcOrd="3" destOrd="0" presId="urn:microsoft.com/office/officeart/2005/8/layout/default"/>
    <dgm:cxn modelId="{7E9FF28C-CE6E-4E14-AB87-1B6E256B378D}" type="presParOf" srcId="{626FA6F3-22B4-4AA0-80F6-49B2616B314E}" destId="{B21E4D14-D32C-4421-A4C2-74B4A3D0EF60}" srcOrd="4" destOrd="0" presId="urn:microsoft.com/office/officeart/2005/8/layout/default"/>
    <dgm:cxn modelId="{618AEE15-A724-4E53-9273-418FB1740191}" type="presParOf" srcId="{626FA6F3-22B4-4AA0-80F6-49B2616B314E}" destId="{41B53F9E-E2E7-466B-9BA2-837383684962}" srcOrd="5" destOrd="0" presId="urn:microsoft.com/office/officeart/2005/8/layout/default"/>
    <dgm:cxn modelId="{8248BE16-2D06-4A52-9EAD-A6CE88C5D170}" type="presParOf" srcId="{626FA6F3-22B4-4AA0-80F6-49B2616B314E}" destId="{A8AC50E7-8344-4A45-91D4-2A9433F1D235}" srcOrd="6" destOrd="0" presId="urn:microsoft.com/office/officeart/2005/8/layout/default"/>
    <dgm:cxn modelId="{5E9ED177-A9A9-4A96-B7F6-D0FEDD0E1660}" type="presParOf" srcId="{626FA6F3-22B4-4AA0-80F6-49B2616B314E}" destId="{371767A2-6C0C-444B-ACCA-F5A6DA3E6448}" srcOrd="7" destOrd="0" presId="urn:microsoft.com/office/officeart/2005/8/layout/default"/>
    <dgm:cxn modelId="{0F3B546B-578A-4FC0-82A3-A73ECE298EAA}" type="presParOf" srcId="{626FA6F3-22B4-4AA0-80F6-49B2616B314E}" destId="{433A8BAF-C71E-43C5-B4D6-2E6341BB45B5}" srcOrd="8" destOrd="0" presId="urn:microsoft.com/office/officeart/2005/8/layout/default"/>
    <dgm:cxn modelId="{29B5268A-1B67-4E28-9302-8100F6D64018}" type="presParOf" srcId="{626FA6F3-22B4-4AA0-80F6-49B2616B314E}" destId="{2F90A9E1-5EC2-4EDD-95DE-781C6F32DAB9}" srcOrd="9" destOrd="0" presId="urn:microsoft.com/office/officeart/2005/8/layout/default"/>
    <dgm:cxn modelId="{85E830E3-8A04-45AE-848B-BB04DD4230CC}" type="presParOf" srcId="{626FA6F3-22B4-4AA0-80F6-49B2616B314E}" destId="{745A2C2D-F18D-42CC-976E-AA350D86113B}" srcOrd="10" destOrd="0" presId="urn:microsoft.com/office/officeart/2005/8/layout/default"/>
    <dgm:cxn modelId="{0AF912C9-B14E-4612-A78C-5E07CB0C4C18}" type="presParOf" srcId="{626FA6F3-22B4-4AA0-80F6-49B2616B314E}" destId="{D41CE82C-4FA8-4FDC-B567-0688BDC38852}" srcOrd="11" destOrd="0" presId="urn:microsoft.com/office/officeart/2005/8/layout/default"/>
    <dgm:cxn modelId="{B2568D2A-619A-4361-898D-05D38422BAC3}" type="presParOf" srcId="{626FA6F3-22B4-4AA0-80F6-49B2616B314E}" destId="{E651CD3B-214C-42D9-94F9-87FC038B10EC}" srcOrd="12" destOrd="0" presId="urn:microsoft.com/office/officeart/2005/8/layout/default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BD8B81-9B71-4CAE-A956-012A9829CAE2}">
      <dsp:nvSpPr>
        <dsp:cNvPr id="0" name=""/>
        <dsp:cNvSpPr/>
      </dsp:nvSpPr>
      <dsp:spPr>
        <a:xfrm>
          <a:off x="149676" y="1215428"/>
          <a:ext cx="3586369" cy="112074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9115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Декларативні та практичні засади інклюзивного навчання дітей з особливими освітніми потребами у німецькій школі.</a:t>
          </a:r>
          <a:endParaRPr lang="ru-RU" sz="1600" kern="1200" dirty="0"/>
        </a:p>
      </dsp:txBody>
      <dsp:txXfrm>
        <a:off x="149676" y="1215428"/>
        <a:ext cx="3586369" cy="1120740"/>
      </dsp:txXfrm>
    </dsp:sp>
    <dsp:sp modelId="{9AD6EC02-B9C8-4A9B-866B-5077AA073E7A}">
      <dsp:nvSpPr>
        <dsp:cNvPr id="0" name=""/>
        <dsp:cNvSpPr/>
      </dsp:nvSpPr>
      <dsp:spPr>
        <a:xfrm>
          <a:off x="244" y="1053543"/>
          <a:ext cx="784518" cy="11767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A653C9-C909-4ABC-9E5F-4AF1071C894B}">
      <dsp:nvSpPr>
        <dsp:cNvPr id="0" name=""/>
        <dsp:cNvSpPr/>
      </dsp:nvSpPr>
      <dsp:spPr>
        <a:xfrm>
          <a:off x="4118241" y="1215428"/>
          <a:ext cx="3586369" cy="112074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9115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Командна робота педагогічних працівників в інклюзивних класах та участь в ній логопеда.</a:t>
          </a:r>
          <a:endParaRPr lang="ru-RU" sz="1600" kern="1200" dirty="0"/>
        </a:p>
      </dsp:txBody>
      <dsp:txXfrm>
        <a:off x="4118241" y="1215428"/>
        <a:ext cx="3586369" cy="1120740"/>
      </dsp:txXfrm>
    </dsp:sp>
    <dsp:sp modelId="{BDE76578-9041-4E94-8CDA-391C6534C352}">
      <dsp:nvSpPr>
        <dsp:cNvPr id="0" name=""/>
        <dsp:cNvSpPr/>
      </dsp:nvSpPr>
      <dsp:spPr>
        <a:xfrm>
          <a:off x="3968809" y="1053543"/>
          <a:ext cx="784518" cy="117677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3000" r="-5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2D709E-7A72-4F54-A277-C51E01474EC8}">
      <dsp:nvSpPr>
        <dsp:cNvPr id="0" name=""/>
        <dsp:cNvSpPr/>
      </dsp:nvSpPr>
      <dsp:spPr>
        <a:xfrm>
          <a:off x="149676" y="2626316"/>
          <a:ext cx="3586369" cy="112074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9115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Логопедична допомога дітям з особливими потребами в німецькій школі, країні.</a:t>
          </a:r>
          <a:endParaRPr lang="ru-RU" sz="1600" kern="1200" dirty="0"/>
        </a:p>
      </dsp:txBody>
      <dsp:txXfrm>
        <a:off x="149676" y="2626316"/>
        <a:ext cx="3586369" cy="1120740"/>
      </dsp:txXfrm>
    </dsp:sp>
    <dsp:sp modelId="{23A77856-A5DD-465D-B0B7-FE3197F22251}">
      <dsp:nvSpPr>
        <dsp:cNvPr id="0" name=""/>
        <dsp:cNvSpPr/>
      </dsp:nvSpPr>
      <dsp:spPr>
        <a:xfrm>
          <a:off x="244" y="2464431"/>
          <a:ext cx="784518" cy="11767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1000" r="-7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FBCD9C-2266-4112-9221-004BA46E2A7E}">
      <dsp:nvSpPr>
        <dsp:cNvPr id="0" name=""/>
        <dsp:cNvSpPr/>
      </dsp:nvSpPr>
      <dsp:spPr>
        <a:xfrm>
          <a:off x="4118241" y="2626316"/>
          <a:ext cx="3586369" cy="112074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9115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Окремі аспекти фахової підготовки та професійної діяльності логопедів в Німеччині.</a:t>
          </a:r>
          <a:endParaRPr lang="ru-RU" sz="1600" kern="1200" dirty="0"/>
        </a:p>
      </dsp:txBody>
      <dsp:txXfrm>
        <a:off x="4118241" y="2626316"/>
        <a:ext cx="3586369" cy="1120740"/>
      </dsp:txXfrm>
    </dsp:sp>
    <dsp:sp modelId="{14AE5241-7A9D-49A9-BEB7-22DBE69E620F}">
      <dsp:nvSpPr>
        <dsp:cNvPr id="0" name=""/>
        <dsp:cNvSpPr/>
      </dsp:nvSpPr>
      <dsp:spPr>
        <a:xfrm>
          <a:off x="3968809" y="2464431"/>
          <a:ext cx="784518" cy="117677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37B34-D8DC-4C7E-ADD0-E3173E171A18}">
      <dsp:nvSpPr>
        <dsp:cNvPr id="0" name=""/>
        <dsp:cNvSpPr/>
      </dsp:nvSpPr>
      <dsp:spPr>
        <a:xfrm rot="16200000">
          <a:off x="-591283" y="595036"/>
          <a:ext cx="4800600" cy="3610526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4859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err="1" smtClean="0"/>
            <a:t>Діти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дошкільного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віку</a:t>
          </a:r>
          <a:endParaRPr lang="ru-RU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 smtClean="0"/>
            <a:t>двомовність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/>
            <a:t>порушення розвитку мови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/>
            <a:t>німецька як друга мова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/>
            <a:t>порушення мови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/>
            <a:t>порушення ковтання 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/>
            <a:t>дислексія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/>
            <a:t>заїкання 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п</a:t>
          </a:r>
          <a:r>
            <a:rPr lang="ru-RU" sz="1800" kern="1200" dirty="0" err="1" smtClean="0"/>
            <a:t>ізній</a:t>
          </a:r>
          <a:r>
            <a:rPr lang="ru-RU" sz="1800" kern="1200" dirty="0" smtClean="0"/>
            <a:t> початок </a:t>
          </a:r>
          <a:r>
            <a:rPr lang="ru-RU" sz="1800" kern="1200" dirty="0" err="1" smtClean="0"/>
            <a:t>мов</a:t>
          </a:r>
          <a:r>
            <a:rPr lang="uk-UA" sz="1800" kern="1200" dirty="0" err="1" smtClean="0"/>
            <a:t>лення</a:t>
          </a:r>
          <a:endParaRPr lang="ru-RU" sz="1800" kern="1200" dirty="0"/>
        </a:p>
      </dsp:txBody>
      <dsp:txXfrm rot="5400000">
        <a:off x="3754" y="960119"/>
        <a:ext cx="3610526" cy="2880360"/>
      </dsp:txXfrm>
    </dsp:sp>
    <dsp:sp modelId="{6C9C562B-EFF6-4899-8456-AEFEC5875158}">
      <dsp:nvSpPr>
        <dsp:cNvPr id="0" name=""/>
        <dsp:cNvSpPr/>
      </dsp:nvSpPr>
      <dsp:spPr>
        <a:xfrm rot="16200000">
          <a:off x="3290033" y="595036"/>
          <a:ext cx="4800600" cy="3610526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4859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err="1" smtClean="0"/>
            <a:t>Підлітки</a:t>
          </a:r>
          <a:r>
            <a:rPr lang="ru-RU" sz="2300" kern="1200" dirty="0" smtClean="0"/>
            <a:t> та </a:t>
          </a:r>
          <a:r>
            <a:rPr lang="ru-RU" sz="2300" kern="1200" dirty="0" err="1" smtClean="0"/>
            <a:t>дорослі</a:t>
          </a:r>
          <a:endParaRPr lang="ru-RU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/>
            <a:t>порушення голосу</a:t>
          </a:r>
          <a:endParaRPr lang="ru-RU" sz="1800" kern="120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 smtClean="0"/>
            <a:t>заїкання</a:t>
          </a:r>
          <a:endParaRPr lang="ru-RU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 smtClean="0"/>
            <a:t>афазія</a:t>
          </a:r>
          <a:endParaRPr lang="ru-RU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 smtClean="0"/>
            <a:t>порушення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ковтання</a:t>
          </a:r>
          <a:endParaRPr lang="ru-RU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 smtClean="0"/>
            <a:t>порушення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вимови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 rot="5400000">
        <a:off x="3885070" y="960119"/>
        <a:ext cx="3610526" cy="288036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34528C-82A5-49D9-BC0E-432F53B1852A}">
      <dsp:nvSpPr>
        <dsp:cNvPr id="0" name=""/>
        <dsp:cNvSpPr/>
      </dsp:nvSpPr>
      <dsp:spPr>
        <a:xfrm>
          <a:off x="-1923658" y="-298394"/>
          <a:ext cx="2300243" cy="2300243"/>
        </a:xfrm>
        <a:prstGeom prst="blockArc">
          <a:avLst>
            <a:gd name="adj1" fmla="val 18900000"/>
            <a:gd name="adj2" fmla="val 2700000"/>
            <a:gd name="adj3" fmla="val 939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F1A3F7-12AB-4882-B871-E92644C18C21}">
      <dsp:nvSpPr>
        <dsp:cNvPr id="0" name=""/>
        <dsp:cNvSpPr/>
      </dsp:nvSpPr>
      <dsp:spPr>
        <a:xfrm>
          <a:off x="198093" y="130961"/>
          <a:ext cx="4359176" cy="2620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8010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0" i="1" kern="1200" dirty="0" smtClean="0"/>
            <a:t>Private</a:t>
          </a:r>
          <a:r>
            <a:rPr lang="en-GB" sz="1300" b="0" i="0" kern="1200" dirty="0" smtClean="0"/>
            <a:t> </a:t>
          </a:r>
          <a:r>
            <a:rPr lang="en-GB" sz="1300" b="0" i="0" kern="1200" dirty="0" err="1" smtClean="0"/>
            <a:t>Berufsfachschulen</a:t>
          </a:r>
          <a:r>
            <a:rPr lang="en-GB" sz="1300" b="0" i="0" kern="1200" dirty="0" smtClean="0"/>
            <a:t> </a:t>
          </a:r>
          <a:r>
            <a:rPr lang="en-GB" sz="1300" b="0" i="0" kern="1200" dirty="0" err="1" smtClean="0"/>
            <a:t>für</a:t>
          </a:r>
          <a:r>
            <a:rPr lang="en-GB" sz="1300" b="0" i="0" kern="1200" dirty="0" smtClean="0"/>
            <a:t> </a:t>
          </a:r>
          <a:r>
            <a:rPr lang="en-GB" sz="1300" b="0" i="0" kern="1200" dirty="0" err="1" smtClean="0"/>
            <a:t>Logopädie</a:t>
          </a:r>
          <a:endParaRPr lang="ru-RU" sz="1300" kern="1200" dirty="0"/>
        </a:p>
      </dsp:txBody>
      <dsp:txXfrm>
        <a:off x="198093" y="130961"/>
        <a:ext cx="4359176" cy="262059"/>
      </dsp:txXfrm>
    </dsp:sp>
    <dsp:sp modelId="{1B371C32-861F-415D-9D81-41F13740D684}">
      <dsp:nvSpPr>
        <dsp:cNvPr id="0" name=""/>
        <dsp:cNvSpPr/>
      </dsp:nvSpPr>
      <dsp:spPr>
        <a:xfrm>
          <a:off x="34306" y="98204"/>
          <a:ext cx="327574" cy="32757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A2AEAEF-99F0-462D-B7A6-996859D46055}">
      <dsp:nvSpPr>
        <dsp:cNvPr id="0" name=""/>
        <dsp:cNvSpPr/>
      </dsp:nvSpPr>
      <dsp:spPr>
        <a:xfrm>
          <a:off x="348338" y="524119"/>
          <a:ext cx="4208932" cy="2620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8010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0" i="1" kern="1200" dirty="0" smtClean="0"/>
            <a:t>Staatliche</a:t>
          </a:r>
          <a:r>
            <a:rPr lang="en-GB" sz="1300" b="0" i="0" kern="1200" dirty="0" smtClean="0"/>
            <a:t> </a:t>
          </a:r>
          <a:r>
            <a:rPr lang="en-GB" sz="1300" b="0" i="0" kern="1200" dirty="0" err="1" smtClean="0"/>
            <a:t>Berufsfachschulen</a:t>
          </a:r>
          <a:r>
            <a:rPr lang="en-GB" sz="1300" b="0" i="0" kern="1200" dirty="0" smtClean="0"/>
            <a:t> </a:t>
          </a:r>
          <a:r>
            <a:rPr lang="en-GB" sz="1300" b="0" i="0" kern="1200" dirty="0" err="1" smtClean="0"/>
            <a:t>für</a:t>
          </a:r>
          <a:r>
            <a:rPr lang="en-GB" sz="1300" b="0" i="0" kern="1200" dirty="0" smtClean="0"/>
            <a:t> </a:t>
          </a:r>
          <a:r>
            <a:rPr lang="en-GB" sz="1300" b="0" i="0" kern="1200" dirty="0" err="1" smtClean="0"/>
            <a:t>Logopädie</a:t>
          </a:r>
          <a:endParaRPr lang="ru-RU" sz="1300" kern="1200" dirty="0"/>
        </a:p>
      </dsp:txBody>
      <dsp:txXfrm>
        <a:off x="348338" y="524119"/>
        <a:ext cx="4208932" cy="262059"/>
      </dsp:txXfrm>
    </dsp:sp>
    <dsp:sp modelId="{5C812726-EC38-435A-8350-3BD59D19EDDB}">
      <dsp:nvSpPr>
        <dsp:cNvPr id="0" name=""/>
        <dsp:cNvSpPr/>
      </dsp:nvSpPr>
      <dsp:spPr>
        <a:xfrm>
          <a:off x="184551" y="491361"/>
          <a:ext cx="327574" cy="32757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2F0EFD7-786E-4F8A-9D9E-AA79D1FAE2FC}">
      <dsp:nvSpPr>
        <dsp:cNvPr id="0" name=""/>
        <dsp:cNvSpPr/>
      </dsp:nvSpPr>
      <dsp:spPr>
        <a:xfrm>
          <a:off x="348338" y="917276"/>
          <a:ext cx="4208932" cy="2620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8010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0" i="1" kern="1200" dirty="0" err="1" smtClean="0"/>
            <a:t>Logopädie-Hochschulen</a:t>
          </a:r>
          <a:r>
            <a:rPr lang="en-GB" sz="1300" b="0" i="0" kern="1200" dirty="0" smtClean="0"/>
            <a:t> </a:t>
          </a:r>
          <a:r>
            <a:rPr lang="en-GB" sz="1300" b="0" i="0" kern="1200" dirty="0" err="1" smtClean="0"/>
            <a:t>finden</a:t>
          </a:r>
          <a:endParaRPr lang="ru-RU" sz="1300" b="0" kern="1200" dirty="0"/>
        </a:p>
      </dsp:txBody>
      <dsp:txXfrm>
        <a:off x="348338" y="917276"/>
        <a:ext cx="4208932" cy="262059"/>
      </dsp:txXfrm>
    </dsp:sp>
    <dsp:sp modelId="{FBB7F452-747D-491C-B699-712C72CE8167}">
      <dsp:nvSpPr>
        <dsp:cNvPr id="0" name=""/>
        <dsp:cNvSpPr/>
      </dsp:nvSpPr>
      <dsp:spPr>
        <a:xfrm>
          <a:off x="184551" y="884519"/>
          <a:ext cx="327574" cy="32757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73B931E-361A-49DB-9CA7-BFE22921AA99}">
      <dsp:nvSpPr>
        <dsp:cNvPr id="0" name=""/>
        <dsp:cNvSpPr/>
      </dsp:nvSpPr>
      <dsp:spPr>
        <a:xfrm>
          <a:off x="198093" y="1310433"/>
          <a:ext cx="4359176" cy="2620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8010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0" i="0" kern="1200" dirty="0" err="1" smtClean="0"/>
            <a:t>Logopädie-Hochschulen</a:t>
          </a:r>
          <a:r>
            <a:rPr lang="en-GB" sz="1300" b="0" i="0" kern="1200" dirty="0" smtClean="0"/>
            <a:t> </a:t>
          </a:r>
          <a:r>
            <a:rPr lang="en-GB" sz="1300" b="0" i="0" kern="1200" dirty="0" err="1" smtClean="0"/>
            <a:t>finden</a:t>
          </a:r>
          <a:r>
            <a:rPr lang="uk-UA" sz="1300" b="0" i="0" kern="1200" dirty="0" smtClean="0"/>
            <a:t> (</a:t>
          </a:r>
          <a:r>
            <a:rPr lang="de-DE" sz="1300" b="0" i="0" kern="1200" dirty="0" smtClean="0"/>
            <a:t>Österreich</a:t>
          </a:r>
          <a:r>
            <a:rPr lang="uk-UA" sz="1300" b="0" i="0" kern="1200" dirty="0" smtClean="0"/>
            <a:t>)</a:t>
          </a:r>
          <a:endParaRPr lang="ru-RU" sz="1300" b="0" kern="1200" dirty="0"/>
        </a:p>
      </dsp:txBody>
      <dsp:txXfrm>
        <a:off x="198093" y="1310433"/>
        <a:ext cx="4359176" cy="262059"/>
      </dsp:txXfrm>
    </dsp:sp>
    <dsp:sp modelId="{FD733346-C685-4C98-A406-E976DB1CD100}">
      <dsp:nvSpPr>
        <dsp:cNvPr id="0" name=""/>
        <dsp:cNvSpPr/>
      </dsp:nvSpPr>
      <dsp:spPr>
        <a:xfrm>
          <a:off x="34306" y="1277676"/>
          <a:ext cx="327574" cy="32757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375066-7E7B-45FB-A6CB-C791F793DCBB}">
      <dsp:nvSpPr>
        <dsp:cNvPr id="0" name=""/>
        <dsp:cNvSpPr/>
      </dsp:nvSpPr>
      <dsp:spPr>
        <a:xfrm>
          <a:off x="1081048" y="959811"/>
          <a:ext cx="1292903" cy="111495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/>
            <a:t>Соціальна</a:t>
          </a:r>
          <a:endParaRPr lang="ru-RU" sz="1500" b="1" kern="1200" dirty="0"/>
        </a:p>
      </dsp:txBody>
      <dsp:txXfrm>
        <a:off x="1281703" y="1132849"/>
        <a:ext cx="891593" cy="768878"/>
      </dsp:txXfrm>
    </dsp:sp>
    <dsp:sp modelId="{26B0CA42-BB1A-48D9-99B0-40104760CC42}">
      <dsp:nvSpPr>
        <dsp:cNvPr id="0" name=""/>
        <dsp:cNvSpPr/>
      </dsp:nvSpPr>
      <dsp:spPr>
        <a:xfrm>
          <a:off x="1121423" y="1452182"/>
          <a:ext cx="151065" cy="1303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6103AC6-CA15-4BD3-A0E3-20ECB4FCE13A}">
      <dsp:nvSpPr>
        <dsp:cNvPr id="0" name=""/>
        <dsp:cNvSpPr/>
      </dsp:nvSpPr>
      <dsp:spPr>
        <a:xfrm>
          <a:off x="0" y="359187"/>
          <a:ext cx="1292903" cy="111495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5000" r="-85000"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2">
              <a:alpha val="90000"/>
              <a:tint val="4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677226-FB49-4008-AFAE-1BEDD9699663}">
      <dsp:nvSpPr>
        <dsp:cNvPr id="0" name=""/>
        <dsp:cNvSpPr/>
      </dsp:nvSpPr>
      <dsp:spPr>
        <a:xfrm>
          <a:off x="880989" y="1320254"/>
          <a:ext cx="151065" cy="1303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66938F2-CDB2-4E94-A8B3-8108BACF0A68}">
      <dsp:nvSpPr>
        <dsp:cNvPr id="0" name=""/>
        <dsp:cNvSpPr/>
      </dsp:nvSpPr>
      <dsp:spPr>
        <a:xfrm>
          <a:off x="2162551" y="359187"/>
          <a:ext cx="1292903" cy="111495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/>
            <a:t>Освітня</a:t>
          </a:r>
          <a:r>
            <a:rPr lang="uk-UA" sz="1500" kern="1200" dirty="0" smtClean="0"/>
            <a:t> </a:t>
          </a:r>
          <a:endParaRPr lang="ru-RU" sz="1500" kern="1200" dirty="0"/>
        </a:p>
      </dsp:txBody>
      <dsp:txXfrm>
        <a:off x="2363206" y="532225"/>
        <a:ext cx="891593" cy="768878"/>
      </dsp:txXfrm>
    </dsp:sp>
    <dsp:sp modelId="{9C9AE134-14DF-48A6-8311-993729FF676A}">
      <dsp:nvSpPr>
        <dsp:cNvPr id="0" name=""/>
        <dsp:cNvSpPr/>
      </dsp:nvSpPr>
      <dsp:spPr>
        <a:xfrm>
          <a:off x="3043540" y="1320254"/>
          <a:ext cx="151065" cy="1303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D154133-F114-48FA-8B5C-B687F17F930F}">
      <dsp:nvSpPr>
        <dsp:cNvPr id="0" name=""/>
        <dsp:cNvSpPr/>
      </dsp:nvSpPr>
      <dsp:spPr>
        <a:xfrm>
          <a:off x="3243600" y="959811"/>
          <a:ext cx="1292903" cy="111495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2">
              <a:alpha val="90000"/>
              <a:tint val="4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937B693-FF6F-466C-8599-6688A8EF0405}">
      <dsp:nvSpPr>
        <dsp:cNvPr id="0" name=""/>
        <dsp:cNvSpPr/>
      </dsp:nvSpPr>
      <dsp:spPr>
        <a:xfrm>
          <a:off x="3283975" y="1452182"/>
          <a:ext cx="151065" cy="1303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E10153-3403-4483-B2D8-ABC749682199}">
      <dsp:nvSpPr>
        <dsp:cNvPr id="0" name=""/>
        <dsp:cNvSpPr/>
      </dsp:nvSpPr>
      <dsp:spPr>
        <a:xfrm rot="16200000">
          <a:off x="0" y="106175"/>
          <a:ext cx="1261968" cy="1261968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6">
                <a:shade val="80000"/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6">
                <a:shade val="80000"/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інтеграція</a:t>
          </a:r>
          <a:endParaRPr lang="ru-RU" sz="1400" kern="1200" dirty="0"/>
        </a:p>
      </dsp:txBody>
      <dsp:txXfrm rot="5400000">
        <a:off x="0" y="421667"/>
        <a:ext cx="1041124" cy="630984"/>
      </dsp:txXfrm>
    </dsp:sp>
    <dsp:sp modelId="{84B0D0E5-660C-4C40-AF31-B6382602FC06}">
      <dsp:nvSpPr>
        <dsp:cNvPr id="0" name=""/>
        <dsp:cNvSpPr/>
      </dsp:nvSpPr>
      <dsp:spPr>
        <a:xfrm rot="5400000">
          <a:off x="1329535" y="52737"/>
          <a:ext cx="1261968" cy="1261968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6">
                <a:shade val="80000"/>
                <a:hueOff val="222748"/>
                <a:satOff val="-17359"/>
                <a:lumOff val="29999"/>
                <a:alphaOff val="0"/>
                <a:tint val="35000"/>
                <a:satMod val="253000"/>
              </a:schemeClr>
            </a:gs>
            <a:gs pos="50000">
              <a:schemeClr val="accent6">
                <a:shade val="80000"/>
                <a:hueOff val="222748"/>
                <a:satOff val="-17359"/>
                <a:lumOff val="29999"/>
                <a:alphaOff val="0"/>
                <a:tint val="42000"/>
                <a:satMod val="255000"/>
              </a:schemeClr>
            </a:gs>
            <a:gs pos="97000">
              <a:schemeClr val="accent6">
                <a:shade val="80000"/>
                <a:hueOff val="222748"/>
                <a:satOff val="-17359"/>
                <a:lumOff val="29999"/>
                <a:alphaOff val="0"/>
                <a:tint val="53000"/>
                <a:satMod val="260000"/>
              </a:schemeClr>
            </a:gs>
            <a:gs pos="100000">
              <a:schemeClr val="accent6">
                <a:shade val="80000"/>
                <a:hueOff val="222748"/>
                <a:satOff val="-17359"/>
                <a:lumOff val="29999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інклюзія </a:t>
          </a:r>
          <a:endParaRPr lang="ru-RU" sz="1400" kern="1200" dirty="0"/>
        </a:p>
      </dsp:txBody>
      <dsp:txXfrm rot="-5400000">
        <a:off x="1550379" y="368229"/>
        <a:ext cx="1041124" cy="6309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3FC4C7-A062-4F0B-83E0-F6E4763666FB}">
      <dsp:nvSpPr>
        <dsp:cNvPr id="0" name=""/>
        <dsp:cNvSpPr/>
      </dsp:nvSpPr>
      <dsp:spPr>
        <a:xfrm>
          <a:off x="107249" y="1491"/>
          <a:ext cx="1920939" cy="115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Інклюзія</a:t>
          </a:r>
          <a:r>
            <a:rPr lang="uk-UA" sz="1800" kern="1200" dirty="0" smtClean="0"/>
            <a:t>: будьте різними разом</a:t>
          </a:r>
          <a:endParaRPr lang="ru-RU" sz="1800" kern="1200" dirty="0"/>
        </a:p>
      </dsp:txBody>
      <dsp:txXfrm>
        <a:off x="107249" y="1491"/>
        <a:ext cx="1920939" cy="1152563"/>
      </dsp:txXfrm>
    </dsp:sp>
    <dsp:sp modelId="{AB9F0712-0F69-4C30-8D09-178D3FC00470}">
      <dsp:nvSpPr>
        <dsp:cNvPr id="0" name=""/>
        <dsp:cNvSpPr/>
      </dsp:nvSpPr>
      <dsp:spPr>
        <a:xfrm>
          <a:off x="2220282" y="1491"/>
          <a:ext cx="1920939" cy="115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Включення   </a:t>
          </a:r>
          <a:r>
            <a:rPr lang="uk-UA" sz="1800" kern="1200" dirty="0" smtClean="0"/>
            <a:t>як право людини</a:t>
          </a:r>
          <a:endParaRPr lang="ru-RU" sz="1800" kern="1200" dirty="0"/>
        </a:p>
      </dsp:txBody>
      <dsp:txXfrm>
        <a:off x="2220282" y="1491"/>
        <a:ext cx="1920939" cy="1152563"/>
      </dsp:txXfrm>
    </dsp:sp>
    <dsp:sp modelId="{33A104FC-D843-4E4A-B162-74D81090DD7B}">
      <dsp:nvSpPr>
        <dsp:cNvPr id="0" name=""/>
        <dsp:cNvSpPr/>
      </dsp:nvSpPr>
      <dsp:spPr>
        <a:xfrm>
          <a:off x="107249" y="1346149"/>
          <a:ext cx="1920939" cy="115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Інклюзія</a:t>
          </a:r>
          <a:r>
            <a:rPr lang="uk-UA" sz="1800" kern="1200" dirty="0" smtClean="0"/>
            <a:t>: завдання для всіх </a:t>
          </a:r>
          <a:endParaRPr lang="ru-RU" sz="1800" kern="1200" dirty="0"/>
        </a:p>
      </dsp:txBody>
      <dsp:txXfrm>
        <a:off x="107249" y="1346149"/>
        <a:ext cx="1920939" cy="1152563"/>
      </dsp:txXfrm>
    </dsp:sp>
    <dsp:sp modelId="{5537A289-1302-49E9-890C-411FAA382A33}">
      <dsp:nvSpPr>
        <dsp:cNvPr id="0" name=""/>
        <dsp:cNvSpPr/>
      </dsp:nvSpPr>
      <dsp:spPr>
        <a:xfrm>
          <a:off x="2220282" y="1346149"/>
          <a:ext cx="1920939" cy="115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Право</a:t>
          </a:r>
          <a:r>
            <a:rPr lang="uk-UA" sz="1800" kern="1200" dirty="0" smtClean="0"/>
            <a:t> на пільги, допомогу </a:t>
          </a:r>
          <a:endParaRPr lang="ru-RU" sz="1800" kern="1200" dirty="0"/>
        </a:p>
      </dsp:txBody>
      <dsp:txXfrm>
        <a:off x="2220282" y="1346149"/>
        <a:ext cx="1920939" cy="1152563"/>
      </dsp:txXfrm>
    </dsp:sp>
    <dsp:sp modelId="{26FC1397-2FCB-4A85-AF1E-96C687D4018F}">
      <dsp:nvSpPr>
        <dsp:cNvPr id="0" name=""/>
        <dsp:cNvSpPr/>
      </dsp:nvSpPr>
      <dsp:spPr>
        <a:xfrm>
          <a:off x="1163766" y="2690806"/>
          <a:ext cx="1920939" cy="115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Інклюзія</a:t>
          </a:r>
          <a:r>
            <a:rPr lang="uk-UA" sz="1800" kern="1200" dirty="0" smtClean="0"/>
            <a:t> в школі, розуміння індивідуальних потреб  </a:t>
          </a:r>
          <a:endParaRPr lang="ru-RU" sz="1800" kern="1200" dirty="0"/>
        </a:p>
      </dsp:txBody>
      <dsp:txXfrm>
        <a:off x="1163766" y="2690806"/>
        <a:ext cx="1920939" cy="11525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DB077-9CF5-4B7F-901D-802462B1554D}">
      <dsp:nvSpPr>
        <dsp:cNvPr id="0" name=""/>
        <dsp:cNvSpPr/>
      </dsp:nvSpPr>
      <dsp:spPr>
        <a:xfrm>
          <a:off x="640191" y="219079"/>
          <a:ext cx="819838" cy="5468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err="1" smtClean="0"/>
            <a:t>загальний</a:t>
          </a:r>
          <a:r>
            <a:rPr lang="ru-RU" sz="800" b="1" kern="1200" dirty="0" smtClean="0"/>
            <a:t>  % </a:t>
          </a:r>
          <a:r>
            <a:rPr lang="ru-RU" sz="800" b="1" kern="1200" dirty="0" err="1" smtClean="0"/>
            <a:t>фінансування</a:t>
          </a:r>
          <a:endParaRPr lang="ru-RU" sz="800" b="1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b="1" kern="1200" dirty="0" smtClean="0"/>
            <a:t>(7,6)</a:t>
          </a:r>
          <a:endParaRPr lang="ru-RU" sz="800" kern="1200" dirty="0"/>
        </a:p>
      </dsp:txBody>
      <dsp:txXfrm>
        <a:off x="771365" y="219079"/>
        <a:ext cx="688664" cy="546832"/>
      </dsp:txXfrm>
    </dsp:sp>
    <dsp:sp modelId="{54C04BC5-7E04-440B-AE2F-9B36D05191D3}">
      <dsp:nvSpPr>
        <dsp:cNvPr id="0" name=""/>
        <dsp:cNvSpPr/>
      </dsp:nvSpPr>
      <dsp:spPr>
        <a:xfrm>
          <a:off x="640191" y="765911"/>
          <a:ext cx="819838" cy="5468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% </a:t>
          </a:r>
          <a:r>
            <a:rPr lang="uk-UA" sz="900" kern="1200" dirty="0" smtClean="0"/>
            <a:t>, </a:t>
          </a:r>
          <a:r>
            <a:rPr lang="ru-RU" sz="900" kern="1200" dirty="0" err="1" smtClean="0"/>
            <a:t>рівень</a:t>
          </a:r>
          <a:r>
            <a:rPr lang="ru-RU" sz="900" kern="1200" dirty="0" smtClean="0"/>
            <a:t> </a:t>
          </a:r>
          <a:r>
            <a:rPr lang="ru-RU" sz="900" kern="1200" dirty="0" err="1" smtClean="0"/>
            <a:t>інклюзії</a:t>
          </a:r>
          <a:r>
            <a:rPr lang="ru-RU" sz="900" kern="1200" dirty="0" smtClean="0"/>
            <a:t>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(3,2)</a:t>
          </a:r>
          <a:endParaRPr lang="ru-RU" sz="900" kern="1200" dirty="0"/>
        </a:p>
      </dsp:txBody>
      <dsp:txXfrm>
        <a:off x="771365" y="765911"/>
        <a:ext cx="688664" cy="546832"/>
      </dsp:txXfrm>
    </dsp:sp>
    <dsp:sp modelId="{057C1065-85E8-4292-A4C6-5D9F05FAF418}">
      <dsp:nvSpPr>
        <dsp:cNvPr id="0" name=""/>
        <dsp:cNvSpPr/>
      </dsp:nvSpPr>
      <dsp:spPr>
        <a:xfrm>
          <a:off x="640191" y="1312743"/>
          <a:ext cx="819838" cy="5468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%, </a:t>
          </a:r>
          <a:r>
            <a:rPr lang="ru-RU" sz="800" kern="1200" dirty="0" err="1" smtClean="0"/>
            <a:t>рівень</a:t>
          </a:r>
          <a:r>
            <a:rPr lang="ru-RU" sz="800" kern="1200" dirty="0" smtClean="0"/>
            <a:t> </a:t>
          </a:r>
          <a:r>
            <a:rPr lang="ru-RU" sz="800" kern="1200" dirty="0" err="1" smtClean="0"/>
            <a:t>виключення</a:t>
          </a:r>
          <a:endParaRPr lang="ru-RU" sz="800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(4,4)    </a:t>
          </a:r>
          <a:endParaRPr lang="ru-RU" sz="800" kern="1200" dirty="0"/>
        </a:p>
      </dsp:txBody>
      <dsp:txXfrm>
        <a:off x="771365" y="1312743"/>
        <a:ext cx="688664" cy="546832"/>
      </dsp:txXfrm>
    </dsp:sp>
    <dsp:sp modelId="{C9A3C7F6-B765-4148-9FB6-83B1764D8149}">
      <dsp:nvSpPr>
        <dsp:cNvPr id="0" name=""/>
        <dsp:cNvSpPr/>
      </dsp:nvSpPr>
      <dsp:spPr>
        <a:xfrm>
          <a:off x="202944" y="455"/>
          <a:ext cx="546558" cy="5465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2018/2019</a:t>
          </a:r>
          <a:r>
            <a:rPr lang="ru-RU" sz="600" kern="1200" dirty="0" smtClean="0"/>
            <a:t> </a:t>
          </a:r>
          <a:endParaRPr lang="ru-RU" sz="600" kern="1200" dirty="0"/>
        </a:p>
      </dsp:txBody>
      <dsp:txXfrm>
        <a:off x="282986" y="80497"/>
        <a:ext cx="386474" cy="386474"/>
      </dsp:txXfrm>
    </dsp:sp>
    <dsp:sp modelId="{DE7A0DFA-7182-4BBE-BA76-B3B3F5B5904B}">
      <dsp:nvSpPr>
        <dsp:cNvPr id="0" name=""/>
        <dsp:cNvSpPr/>
      </dsp:nvSpPr>
      <dsp:spPr>
        <a:xfrm>
          <a:off x="2006588" y="219079"/>
          <a:ext cx="819838" cy="5468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err="1" smtClean="0"/>
            <a:t>загальний</a:t>
          </a:r>
          <a:r>
            <a:rPr lang="ru-RU" sz="800" b="1" kern="1200" dirty="0" smtClean="0"/>
            <a:t>  % </a:t>
          </a:r>
          <a:r>
            <a:rPr lang="ru-RU" sz="800" b="1" kern="1200" dirty="0" err="1" smtClean="0"/>
            <a:t>фінансування</a:t>
          </a:r>
          <a:endParaRPr lang="ru-RU" sz="800" b="1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b="1" kern="1200" dirty="0" smtClean="0"/>
            <a:t>(6,0)</a:t>
          </a:r>
          <a:endParaRPr lang="ru-RU" sz="800" kern="1200" dirty="0"/>
        </a:p>
      </dsp:txBody>
      <dsp:txXfrm>
        <a:off x="2137762" y="219079"/>
        <a:ext cx="688664" cy="546832"/>
      </dsp:txXfrm>
    </dsp:sp>
    <dsp:sp modelId="{F9AD4DA7-33C9-41BF-93EB-885EF19FC353}">
      <dsp:nvSpPr>
        <dsp:cNvPr id="0" name=""/>
        <dsp:cNvSpPr/>
      </dsp:nvSpPr>
      <dsp:spPr>
        <a:xfrm>
          <a:off x="2006588" y="765911"/>
          <a:ext cx="819838" cy="5468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%, </a:t>
          </a:r>
          <a:r>
            <a:rPr lang="ru-RU" sz="800" kern="1200" dirty="0" err="1" smtClean="0"/>
            <a:t>рівень</a:t>
          </a:r>
          <a:r>
            <a:rPr lang="ru-RU" sz="800" kern="1200" dirty="0" smtClean="0"/>
            <a:t> </a:t>
          </a:r>
          <a:r>
            <a:rPr lang="ru-RU" sz="800" kern="1200" dirty="0" err="1" smtClean="0"/>
            <a:t>інклюзії</a:t>
          </a:r>
          <a:endParaRPr lang="ru-RU" sz="800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 smtClean="0"/>
            <a:t>(1.1)</a:t>
          </a:r>
          <a:endParaRPr lang="ru-RU" sz="800" kern="1200" dirty="0"/>
        </a:p>
      </dsp:txBody>
      <dsp:txXfrm>
        <a:off x="2137762" y="765911"/>
        <a:ext cx="688664" cy="546832"/>
      </dsp:txXfrm>
    </dsp:sp>
    <dsp:sp modelId="{F98CF1E2-DB9F-4CB8-9949-1DB1003F8BA0}">
      <dsp:nvSpPr>
        <dsp:cNvPr id="0" name=""/>
        <dsp:cNvSpPr/>
      </dsp:nvSpPr>
      <dsp:spPr>
        <a:xfrm>
          <a:off x="2006588" y="1312743"/>
          <a:ext cx="819838" cy="5468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%, </a:t>
          </a:r>
          <a:r>
            <a:rPr lang="ru-RU" sz="800" kern="1200" dirty="0" err="1" smtClean="0"/>
            <a:t>рівень</a:t>
          </a:r>
          <a:r>
            <a:rPr lang="ru-RU" sz="800" kern="1200" dirty="0" smtClean="0"/>
            <a:t> </a:t>
          </a:r>
          <a:r>
            <a:rPr lang="ru-RU" sz="800" kern="1200" dirty="0" err="1" smtClean="0"/>
            <a:t>виключення</a:t>
          </a:r>
          <a:r>
            <a:rPr lang="ru-RU" sz="800" kern="1200" dirty="0" smtClean="0"/>
            <a:t> (4,9)    </a:t>
          </a:r>
          <a:endParaRPr lang="ru-RU" sz="800" kern="1200" dirty="0"/>
        </a:p>
      </dsp:txBody>
      <dsp:txXfrm>
        <a:off x="2137762" y="1312743"/>
        <a:ext cx="688664" cy="546832"/>
      </dsp:txXfrm>
    </dsp:sp>
    <dsp:sp modelId="{6A39128D-11A4-4722-818E-F82F7D3EC270}">
      <dsp:nvSpPr>
        <dsp:cNvPr id="0" name=""/>
        <dsp:cNvSpPr/>
      </dsp:nvSpPr>
      <dsp:spPr>
        <a:xfrm>
          <a:off x="1569341" y="455"/>
          <a:ext cx="546558" cy="5465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2008/2009</a:t>
          </a:r>
          <a:r>
            <a:rPr lang="ru-RU" sz="600" kern="1200" dirty="0" smtClean="0"/>
            <a:t> </a:t>
          </a:r>
          <a:endParaRPr lang="ru-RU" sz="600" kern="1200" dirty="0"/>
        </a:p>
      </dsp:txBody>
      <dsp:txXfrm>
        <a:off x="1649383" y="80497"/>
        <a:ext cx="386474" cy="3864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2FB7E-9D55-4DB6-81F1-B2FDDD015085}">
      <dsp:nvSpPr>
        <dsp:cNvPr id="0" name=""/>
        <dsp:cNvSpPr/>
      </dsp:nvSpPr>
      <dsp:spPr>
        <a:xfrm>
          <a:off x="915" y="0"/>
          <a:ext cx="2380164" cy="48006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Інклюзивна школа </a:t>
          </a:r>
          <a:endParaRPr lang="ru-RU" sz="2500" kern="1200" dirty="0"/>
        </a:p>
      </dsp:txBody>
      <dsp:txXfrm>
        <a:off x="915" y="0"/>
        <a:ext cx="2380164" cy="1440180"/>
      </dsp:txXfrm>
    </dsp:sp>
    <dsp:sp modelId="{D5AD3CB6-1C11-4AF2-89C3-9C5210D0A757}">
      <dsp:nvSpPr>
        <dsp:cNvPr id="0" name=""/>
        <dsp:cNvSpPr/>
      </dsp:nvSpPr>
      <dsp:spPr>
        <a:xfrm>
          <a:off x="238931" y="1441586"/>
          <a:ext cx="1904131" cy="14474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«Школа для всіх дітей»</a:t>
          </a:r>
          <a:r>
            <a:rPr lang="en-US" sz="1600" kern="1200" dirty="0" smtClean="0"/>
            <a:t> </a:t>
          </a:r>
          <a:endParaRPr lang="ru-RU" sz="1600" kern="1200" dirty="0"/>
        </a:p>
      </dsp:txBody>
      <dsp:txXfrm>
        <a:off x="281325" y="1483980"/>
        <a:ext cx="1819343" cy="1362658"/>
      </dsp:txXfrm>
    </dsp:sp>
    <dsp:sp modelId="{48A26FF9-0557-4CC8-AF99-210285880C19}">
      <dsp:nvSpPr>
        <dsp:cNvPr id="0" name=""/>
        <dsp:cNvSpPr/>
      </dsp:nvSpPr>
      <dsp:spPr>
        <a:xfrm>
          <a:off x="238931" y="3111717"/>
          <a:ext cx="1904131" cy="14474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Підтримує кожного учня в його загальному розвитку</a:t>
          </a:r>
          <a:endParaRPr lang="ru-RU" sz="1600" kern="1200" dirty="0"/>
        </a:p>
      </dsp:txBody>
      <dsp:txXfrm>
        <a:off x="281325" y="3154111"/>
        <a:ext cx="1819343" cy="1362658"/>
      </dsp:txXfrm>
    </dsp:sp>
    <dsp:sp modelId="{15F93B9B-A547-4BE9-9152-AAE718C03B6E}">
      <dsp:nvSpPr>
        <dsp:cNvPr id="0" name=""/>
        <dsp:cNvSpPr/>
      </dsp:nvSpPr>
      <dsp:spPr>
        <a:xfrm>
          <a:off x="2559592" y="0"/>
          <a:ext cx="2380164" cy="48006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Діти </a:t>
          </a:r>
          <a:endParaRPr lang="ru-RU" sz="2500" kern="1200" dirty="0"/>
        </a:p>
      </dsp:txBody>
      <dsp:txXfrm>
        <a:off x="2559592" y="0"/>
        <a:ext cx="2380164" cy="1440180"/>
      </dsp:txXfrm>
    </dsp:sp>
    <dsp:sp modelId="{8FA98F43-4FA6-466C-AF4F-3472BC13FFF0}">
      <dsp:nvSpPr>
        <dsp:cNvPr id="0" name=""/>
        <dsp:cNvSpPr/>
      </dsp:nvSpPr>
      <dsp:spPr>
        <a:xfrm>
          <a:off x="2797609" y="1441586"/>
          <a:ext cx="1904131" cy="14474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Діти приходять до школи разом і мають навчатися разом </a:t>
          </a:r>
          <a:endParaRPr lang="ru-RU" sz="1600" kern="1200" dirty="0"/>
        </a:p>
      </dsp:txBody>
      <dsp:txXfrm>
        <a:off x="2840003" y="1483980"/>
        <a:ext cx="1819343" cy="1362658"/>
      </dsp:txXfrm>
    </dsp:sp>
    <dsp:sp modelId="{9F057990-99DF-4CDD-AD47-C417C9184DA1}">
      <dsp:nvSpPr>
        <dsp:cNvPr id="0" name=""/>
        <dsp:cNvSpPr/>
      </dsp:nvSpPr>
      <dsp:spPr>
        <a:xfrm>
          <a:off x="2797609" y="3111717"/>
          <a:ext cx="1904131" cy="14474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Школа поважає індивідуальність кожного учня</a:t>
          </a:r>
          <a:endParaRPr lang="ru-RU" sz="1600" kern="1200" dirty="0"/>
        </a:p>
      </dsp:txBody>
      <dsp:txXfrm>
        <a:off x="2840003" y="3154111"/>
        <a:ext cx="1819343" cy="1362658"/>
      </dsp:txXfrm>
    </dsp:sp>
    <dsp:sp modelId="{8F21E854-D903-451C-B8C8-9825F969A471}">
      <dsp:nvSpPr>
        <dsp:cNvPr id="0" name=""/>
        <dsp:cNvSpPr/>
      </dsp:nvSpPr>
      <dsp:spPr>
        <a:xfrm>
          <a:off x="5118269" y="0"/>
          <a:ext cx="2380164" cy="48006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Різноманітність</a:t>
          </a:r>
          <a:endParaRPr lang="ru-RU" sz="2500" kern="1200" dirty="0"/>
        </a:p>
      </dsp:txBody>
      <dsp:txXfrm>
        <a:off x="5118269" y="0"/>
        <a:ext cx="2380164" cy="1440180"/>
      </dsp:txXfrm>
    </dsp:sp>
    <dsp:sp modelId="{B92FD32C-6E4C-4149-9546-7C1C09FAF729}">
      <dsp:nvSpPr>
        <dsp:cNvPr id="0" name=""/>
        <dsp:cNvSpPr/>
      </dsp:nvSpPr>
      <dsp:spPr>
        <a:xfrm>
          <a:off x="5356286" y="1441586"/>
          <a:ext cx="1904131" cy="14474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kern="1200" dirty="0" smtClean="0"/>
            <a:t>Можливість і збагачення у повсякденному шкільному житті </a:t>
          </a:r>
          <a:endParaRPr lang="ru-RU" sz="1600" kern="1200" dirty="0" smtClean="0"/>
        </a:p>
      </dsp:txBody>
      <dsp:txXfrm>
        <a:off x="5398680" y="1483980"/>
        <a:ext cx="1819343" cy="1362658"/>
      </dsp:txXfrm>
    </dsp:sp>
    <dsp:sp modelId="{894A20DC-A0FA-44BA-8D16-17EF9BB74B1B}">
      <dsp:nvSpPr>
        <dsp:cNvPr id="0" name=""/>
        <dsp:cNvSpPr/>
      </dsp:nvSpPr>
      <dsp:spPr>
        <a:xfrm>
          <a:off x="5369139" y="3061319"/>
          <a:ext cx="1904131" cy="14474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Безперешкодне спільне життя та навчання як «соціальна норма» для кожної дитини</a:t>
          </a:r>
          <a:endParaRPr lang="ru-RU" sz="1600" kern="1200" dirty="0"/>
        </a:p>
      </dsp:txBody>
      <dsp:txXfrm>
        <a:off x="5411533" y="3103713"/>
        <a:ext cx="1819343" cy="13626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72F705-9892-4E4A-9E75-00AFC2425BC2}">
      <dsp:nvSpPr>
        <dsp:cNvPr id="0" name=""/>
        <dsp:cNvSpPr/>
      </dsp:nvSpPr>
      <dsp:spPr>
        <a:xfrm>
          <a:off x="0" y="0"/>
          <a:ext cx="74888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4B301-5035-4FA2-A7C5-0FED72B8DF2A}">
      <dsp:nvSpPr>
        <dsp:cNvPr id="0" name=""/>
        <dsp:cNvSpPr/>
      </dsp:nvSpPr>
      <dsp:spPr>
        <a:xfrm>
          <a:off x="0" y="0"/>
          <a:ext cx="1497766" cy="1959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Логопед інклюзивної школи</a:t>
          </a:r>
          <a:endParaRPr lang="ru-RU" sz="1600" b="1" kern="1200" dirty="0"/>
        </a:p>
      </dsp:txBody>
      <dsp:txXfrm>
        <a:off x="0" y="0"/>
        <a:ext cx="1497766" cy="1959992"/>
      </dsp:txXfrm>
    </dsp:sp>
    <dsp:sp modelId="{A505B8B5-B6A2-478F-AB05-05370B78F4D4}">
      <dsp:nvSpPr>
        <dsp:cNvPr id="0" name=""/>
        <dsp:cNvSpPr/>
      </dsp:nvSpPr>
      <dsp:spPr>
        <a:xfrm>
          <a:off x="1610098" y="18470"/>
          <a:ext cx="5878733" cy="369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Навчальна терапія </a:t>
          </a:r>
          <a:endParaRPr lang="ru-RU" sz="1600" kern="1200" dirty="0"/>
        </a:p>
      </dsp:txBody>
      <dsp:txXfrm>
        <a:off x="1610098" y="18470"/>
        <a:ext cx="5878733" cy="369412"/>
      </dsp:txXfrm>
    </dsp:sp>
    <dsp:sp modelId="{00F00E08-4C8F-41C3-9F35-401FF455F74A}">
      <dsp:nvSpPr>
        <dsp:cNvPr id="0" name=""/>
        <dsp:cNvSpPr/>
      </dsp:nvSpPr>
      <dsp:spPr>
        <a:xfrm>
          <a:off x="1497766" y="387883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8188D5-E912-4BF9-8DDD-1B308261B08F}">
      <dsp:nvSpPr>
        <dsp:cNvPr id="0" name=""/>
        <dsp:cNvSpPr/>
      </dsp:nvSpPr>
      <dsp:spPr>
        <a:xfrm>
          <a:off x="1610098" y="406353"/>
          <a:ext cx="5878733" cy="369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err="1" smtClean="0"/>
            <a:t>Логокорекція</a:t>
          </a:r>
          <a:r>
            <a:rPr lang="uk-UA" sz="1600" kern="1200" dirty="0" smtClean="0"/>
            <a:t>  порушень мовлення, темпу, голосу, ковтання</a:t>
          </a:r>
          <a:endParaRPr lang="ru-RU" sz="1600" kern="1200" dirty="0"/>
        </a:p>
      </dsp:txBody>
      <dsp:txXfrm>
        <a:off x="1610098" y="406353"/>
        <a:ext cx="5878733" cy="369412"/>
      </dsp:txXfrm>
    </dsp:sp>
    <dsp:sp modelId="{C62B9C23-AB08-43E4-B601-168298A2D65F}">
      <dsp:nvSpPr>
        <dsp:cNvPr id="0" name=""/>
        <dsp:cNvSpPr/>
      </dsp:nvSpPr>
      <dsp:spPr>
        <a:xfrm>
          <a:off x="1497766" y="775766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0BA58-5449-499C-A1EB-042BD38CC2CF}">
      <dsp:nvSpPr>
        <dsp:cNvPr id="0" name=""/>
        <dsp:cNvSpPr/>
      </dsp:nvSpPr>
      <dsp:spPr>
        <a:xfrm>
          <a:off x="1610098" y="794236"/>
          <a:ext cx="5878733" cy="369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Порушення мовного розвитку німецької мови як другої </a:t>
          </a:r>
          <a:endParaRPr lang="ru-RU" sz="1600" kern="1200" dirty="0"/>
        </a:p>
      </dsp:txBody>
      <dsp:txXfrm>
        <a:off x="1610098" y="794236"/>
        <a:ext cx="5878733" cy="369412"/>
      </dsp:txXfrm>
    </dsp:sp>
    <dsp:sp modelId="{EF7CD595-3740-47C3-A28C-EA15DF9A1FC4}">
      <dsp:nvSpPr>
        <dsp:cNvPr id="0" name=""/>
        <dsp:cNvSpPr/>
      </dsp:nvSpPr>
      <dsp:spPr>
        <a:xfrm>
          <a:off x="1497766" y="1163649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884116-2867-4853-98A1-E84D6F2A3282}">
      <dsp:nvSpPr>
        <dsp:cNvPr id="0" name=""/>
        <dsp:cNvSpPr/>
      </dsp:nvSpPr>
      <dsp:spPr>
        <a:xfrm>
          <a:off x="1610098" y="1182120"/>
          <a:ext cx="5878733" cy="369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Робота з дітьми та підлітками</a:t>
          </a:r>
          <a:endParaRPr lang="ru-RU" sz="1600" b="1" kern="1200" dirty="0"/>
        </a:p>
      </dsp:txBody>
      <dsp:txXfrm>
        <a:off x="1610098" y="1182120"/>
        <a:ext cx="5878733" cy="369412"/>
      </dsp:txXfrm>
    </dsp:sp>
    <dsp:sp modelId="{8C970A6C-0369-4B05-B45F-2F818B46676B}">
      <dsp:nvSpPr>
        <dsp:cNvPr id="0" name=""/>
        <dsp:cNvSpPr/>
      </dsp:nvSpPr>
      <dsp:spPr>
        <a:xfrm>
          <a:off x="1497766" y="1551532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37D1F9-9364-4194-B236-0779D56B5B40}">
      <dsp:nvSpPr>
        <dsp:cNvPr id="0" name=""/>
        <dsp:cNvSpPr/>
      </dsp:nvSpPr>
      <dsp:spPr>
        <a:xfrm>
          <a:off x="1610098" y="1570003"/>
          <a:ext cx="5878733" cy="369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Консультативно-методична допомога фахівцям </a:t>
          </a:r>
          <a:endParaRPr lang="ru-RU" sz="1600" kern="1200" dirty="0"/>
        </a:p>
      </dsp:txBody>
      <dsp:txXfrm>
        <a:off x="1610098" y="1570003"/>
        <a:ext cx="5878733" cy="369412"/>
      </dsp:txXfrm>
    </dsp:sp>
    <dsp:sp modelId="{A5BA35FC-2D74-472B-AD14-1039A737069E}">
      <dsp:nvSpPr>
        <dsp:cNvPr id="0" name=""/>
        <dsp:cNvSpPr/>
      </dsp:nvSpPr>
      <dsp:spPr>
        <a:xfrm>
          <a:off x="1497766" y="1939415"/>
          <a:ext cx="59910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0853B4-E402-46CE-9483-49F053E61562}">
      <dsp:nvSpPr>
        <dsp:cNvPr id="0" name=""/>
        <dsp:cNvSpPr/>
      </dsp:nvSpPr>
      <dsp:spPr>
        <a:xfrm>
          <a:off x="146510" y="245365"/>
          <a:ext cx="3496348" cy="109260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127000" h="254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00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бесіда – вивчення навчальної ситуації учня;</a:t>
          </a:r>
          <a:endParaRPr lang="en-US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діагностика індивідуального рівня навчання;</a:t>
          </a:r>
          <a:endParaRPr lang="ru-RU" sz="1600" kern="1200" dirty="0"/>
        </a:p>
      </dsp:txBody>
      <dsp:txXfrm>
        <a:off x="146510" y="245365"/>
        <a:ext cx="3496348" cy="1092608"/>
      </dsp:txXfrm>
    </dsp:sp>
    <dsp:sp modelId="{200BF588-4445-41A8-A453-5F9CC46803B5}">
      <dsp:nvSpPr>
        <dsp:cNvPr id="0" name=""/>
        <dsp:cNvSpPr/>
      </dsp:nvSpPr>
      <dsp:spPr>
        <a:xfrm>
          <a:off x="829" y="87543"/>
          <a:ext cx="764826" cy="114723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89FF66-BD95-4D9F-B41F-1B1DB12AB77B}">
      <dsp:nvSpPr>
        <dsp:cNvPr id="0" name=""/>
        <dsp:cNvSpPr/>
      </dsp:nvSpPr>
      <dsp:spPr>
        <a:xfrm>
          <a:off x="3991653" y="245365"/>
          <a:ext cx="3496348" cy="109260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127000" h="254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00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бесіди /</a:t>
          </a:r>
          <a:r>
            <a:rPr lang="en-US" sz="1600" kern="1200" dirty="0" smtClean="0"/>
            <a:t> </a:t>
          </a:r>
          <a:r>
            <a:rPr lang="uk-UA" sz="1600" kern="1200" dirty="0" smtClean="0"/>
            <a:t>зв’язок із </a:t>
          </a:r>
          <a:r>
            <a:rPr lang="uk-UA" sz="1600" kern="1200" dirty="0" err="1" smtClean="0"/>
            <a:t>батькамми</a:t>
          </a:r>
          <a:r>
            <a:rPr lang="uk-UA" sz="1600" kern="1200" dirty="0" smtClean="0"/>
            <a:t> з метою </a:t>
          </a:r>
          <a:r>
            <a:rPr lang="uk-UA" sz="1600" kern="1200" dirty="0" err="1" smtClean="0"/>
            <a:t>порращення</a:t>
          </a:r>
          <a:r>
            <a:rPr lang="uk-UA" sz="1600" kern="1200" dirty="0" smtClean="0"/>
            <a:t> мотивації та підтримки досягнутих результатів учня;</a:t>
          </a:r>
          <a:endParaRPr lang="ru-RU" sz="1600" kern="1200" dirty="0"/>
        </a:p>
      </dsp:txBody>
      <dsp:txXfrm>
        <a:off x="3991653" y="245365"/>
        <a:ext cx="3496348" cy="1092608"/>
      </dsp:txXfrm>
    </dsp:sp>
    <dsp:sp modelId="{E6D37194-BB84-4C4B-9F14-8845C1B5FD4A}">
      <dsp:nvSpPr>
        <dsp:cNvPr id="0" name=""/>
        <dsp:cNvSpPr/>
      </dsp:nvSpPr>
      <dsp:spPr>
        <a:xfrm>
          <a:off x="3845972" y="87543"/>
          <a:ext cx="764826" cy="114723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7094B3-45CF-4217-811B-7709BDD8BF68}">
      <dsp:nvSpPr>
        <dsp:cNvPr id="0" name=""/>
        <dsp:cNvSpPr/>
      </dsp:nvSpPr>
      <dsp:spPr>
        <a:xfrm>
          <a:off x="146510" y="1620838"/>
          <a:ext cx="3496348" cy="109260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127000" h="254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00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поточна ситуативна робота з успішним виконанням завдання / заповнення прогалин;  </a:t>
          </a:r>
          <a:endParaRPr lang="ru-RU" sz="1600" kern="1200" dirty="0"/>
        </a:p>
      </dsp:txBody>
      <dsp:txXfrm>
        <a:off x="146510" y="1620838"/>
        <a:ext cx="3496348" cy="1092608"/>
      </dsp:txXfrm>
    </dsp:sp>
    <dsp:sp modelId="{E57E720A-517A-4D92-BFD3-8BF0021BF1EE}">
      <dsp:nvSpPr>
        <dsp:cNvPr id="0" name=""/>
        <dsp:cNvSpPr/>
      </dsp:nvSpPr>
      <dsp:spPr>
        <a:xfrm>
          <a:off x="829" y="1463016"/>
          <a:ext cx="764826" cy="114723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CD1C04-A9B6-46A6-AE19-C548D55EB8B3}">
      <dsp:nvSpPr>
        <dsp:cNvPr id="0" name=""/>
        <dsp:cNvSpPr/>
      </dsp:nvSpPr>
      <dsp:spPr>
        <a:xfrm>
          <a:off x="3991653" y="1620838"/>
          <a:ext cx="3496348" cy="109260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127000" h="254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00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i="1" kern="1200" dirty="0" smtClean="0"/>
            <a:t>категорії  дітей</a:t>
          </a:r>
          <a:r>
            <a:rPr lang="uk-UA" sz="1600" kern="1200" dirty="0" smtClean="0"/>
            <a:t>: із д</a:t>
          </a:r>
          <a:r>
            <a:rPr lang="ru-RU" sz="1600" b="0" i="0" kern="1200" dirty="0" err="1" smtClean="0"/>
            <a:t>ислексією</a:t>
          </a:r>
          <a:r>
            <a:rPr lang="ru-RU" sz="1600" b="0" i="0" kern="1200" dirty="0" smtClean="0"/>
            <a:t>, </a:t>
          </a:r>
          <a:r>
            <a:rPr lang="ru-RU" sz="1600" b="0" i="0" kern="1200" dirty="0" err="1" smtClean="0"/>
            <a:t>арифметичними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розладами</a:t>
          </a:r>
          <a:r>
            <a:rPr lang="ru-RU" sz="1600" b="0" i="0" kern="1200" dirty="0" smtClean="0"/>
            <a:t>, ЗПР;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0" kern="1200" dirty="0" smtClean="0"/>
            <a:t>Вік – не раніше 3 класу.</a:t>
          </a:r>
          <a:endParaRPr lang="ru-RU" sz="1600" kern="1200" dirty="0"/>
        </a:p>
      </dsp:txBody>
      <dsp:txXfrm>
        <a:off x="3991653" y="1620838"/>
        <a:ext cx="3496348" cy="1092608"/>
      </dsp:txXfrm>
    </dsp:sp>
    <dsp:sp modelId="{79D64ACF-D4D6-49D2-A6A9-3876CE8BA662}">
      <dsp:nvSpPr>
        <dsp:cNvPr id="0" name=""/>
        <dsp:cNvSpPr/>
      </dsp:nvSpPr>
      <dsp:spPr>
        <a:xfrm>
          <a:off x="3845972" y="1463016"/>
          <a:ext cx="764826" cy="114723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FDD3F7-853C-4498-8A19-4CC0DAA08C38}">
      <dsp:nvSpPr>
        <dsp:cNvPr id="0" name=""/>
        <dsp:cNvSpPr/>
      </dsp:nvSpPr>
      <dsp:spPr>
        <a:xfrm>
          <a:off x="146510" y="2996311"/>
          <a:ext cx="3496348" cy="109260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127000" h="254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00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i="1" kern="1200" dirty="0" smtClean="0"/>
            <a:t>інституції</a:t>
          </a:r>
          <a:r>
            <a:rPr lang="uk-UA" sz="1600" kern="1200" dirty="0" smtClean="0"/>
            <a:t>: школа  – установи, які уклади договір з молодіжним бюро (</a:t>
          </a:r>
          <a:r>
            <a:rPr lang="uk-UA" sz="1600" kern="1200" dirty="0" err="1" smtClean="0"/>
            <a:t>н-д</a:t>
          </a:r>
          <a:r>
            <a:rPr lang="uk-UA" sz="1600" kern="1200" dirty="0" smtClean="0"/>
            <a:t>, Центром </a:t>
          </a:r>
          <a:r>
            <a:rPr lang="uk-UA" sz="1600" kern="1200" dirty="0" err="1" smtClean="0"/>
            <a:t>дислексії</a:t>
          </a:r>
          <a:r>
            <a:rPr lang="uk-UA" sz="1600" kern="1200" dirty="0" smtClean="0"/>
            <a:t> у Берліні)</a:t>
          </a:r>
          <a:endParaRPr lang="ru-RU" sz="1600" kern="1200" dirty="0"/>
        </a:p>
      </dsp:txBody>
      <dsp:txXfrm>
        <a:off x="146510" y="2996311"/>
        <a:ext cx="3496348" cy="1092608"/>
      </dsp:txXfrm>
    </dsp:sp>
    <dsp:sp modelId="{B5617D53-F68A-411C-AB66-7C67A5A006CD}">
      <dsp:nvSpPr>
        <dsp:cNvPr id="0" name=""/>
        <dsp:cNvSpPr/>
      </dsp:nvSpPr>
      <dsp:spPr>
        <a:xfrm>
          <a:off x="829" y="2838490"/>
          <a:ext cx="764826" cy="114723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AF56DB-4C1A-4206-BEE1-46B6EF757425}">
      <dsp:nvSpPr>
        <dsp:cNvPr id="0" name=""/>
        <dsp:cNvSpPr/>
      </dsp:nvSpPr>
      <dsp:spPr>
        <a:xfrm>
          <a:off x="3991653" y="2996311"/>
          <a:ext cx="3496348" cy="109260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127000" h="254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00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i="1" kern="1200" dirty="0" smtClean="0"/>
            <a:t>тривалість занять</a:t>
          </a:r>
          <a:r>
            <a:rPr lang="uk-UA" sz="1600" kern="1200" dirty="0" smtClean="0"/>
            <a:t>:</a:t>
          </a:r>
          <a:r>
            <a:rPr lang="en-US" sz="1600" kern="1200" dirty="0" smtClean="0"/>
            <a:t> 60-</a:t>
          </a:r>
          <a:r>
            <a:rPr lang="uk-UA" sz="1600" kern="1200" dirty="0" smtClean="0"/>
            <a:t>хв.: підготовка (15 хв.)</a:t>
          </a:r>
          <a:r>
            <a:rPr lang="uk-UA" sz="1600" kern="1200" dirty="0" err="1" smtClean="0"/>
            <a:t>+терапія</a:t>
          </a:r>
          <a:r>
            <a:rPr lang="uk-UA" sz="1600" kern="1200" dirty="0" smtClean="0"/>
            <a:t> (40хв)</a:t>
          </a:r>
          <a:r>
            <a:rPr lang="uk-UA" sz="1600" kern="1200" dirty="0" err="1" smtClean="0"/>
            <a:t>+спіілкування</a:t>
          </a:r>
          <a:r>
            <a:rPr lang="uk-UA" sz="1600" kern="1200" dirty="0" smtClean="0"/>
            <a:t> з батьками  </a:t>
          </a:r>
          <a:endParaRPr lang="ru-RU" sz="1600" kern="1200" dirty="0"/>
        </a:p>
      </dsp:txBody>
      <dsp:txXfrm>
        <a:off x="3991653" y="2996311"/>
        <a:ext cx="3496348" cy="1092608"/>
      </dsp:txXfrm>
    </dsp:sp>
    <dsp:sp modelId="{1EA6F2E9-1E0A-4A81-8010-90240A833811}">
      <dsp:nvSpPr>
        <dsp:cNvPr id="0" name=""/>
        <dsp:cNvSpPr/>
      </dsp:nvSpPr>
      <dsp:spPr>
        <a:xfrm>
          <a:off x="3845972" y="2838490"/>
          <a:ext cx="764826" cy="114723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9FB551-14C7-4358-9C7D-A5543E7D7E82}">
      <dsp:nvSpPr>
        <dsp:cNvPr id="0" name=""/>
        <dsp:cNvSpPr/>
      </dsp:nvSpPr>
      <dsp:spPr>
        <a:xfrm>
          <a:off x="0" y="56753"/>
          <a:ext cx="2343546" cy="14061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Arial" pitchFamily="34" charset="0"/>
              <a:cs typeface="Arial" pitchFamily="34" charset="0"/>
            </a:rPr>
            <a:t>Відновлення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600" kern="1200" dirty="0" err="1" smtClean="0">
              <a:latin typeface="Arial" pitchFamily="34" charset="0"/>
              <a:cs typeface="Arial" pitchFamily="34" charset="0"/>
            </a:rPr>
            <a:t>мотивації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600" kern="1200" dirty="0" err="1" smtClean="0">
              <a:latin typeface="Arial" pitchFamily="34" charset="0"/>
              <a:cs typeface="Arial" pitchFamily="34" charset="0"/>
            </a:rPr>
            <a:t>навчання</a:t>
          </a:r>
          <a:endParaRPr lang="ru-RU" sz="1600" kern="1200" dirty="0" smtClean="0">
            <a:latin typeface="Arial" pitchFamily="34" charset="0"/>
            <a:cs typeface="Arial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 (</a:t>
          </a:r>
          <a:r>
            <a:rPr lang="ru-RU" sz="1600" kern="1200" dirty="0" err="1" smtClean="0">
              <a:latin typeface="Arial" pitchFamily="34" charset="0"/>
              <a:cs typeface="Arial" pitchFamily="34" charset="0"/>
            </a:rPr>
            <a:t>концепція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600" kern="1200" dirty="0" err="1" smtClean="0">
              <a:latin typeface="Arial" pitchFamily="34" charset="0"/>
              <a:cs typeface="Arial" pitchFamily="34" charset="0"/>
            </a:rPr>
            <a:t>IntraActPlus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  за </a:t>
          </a:r>
          <a:r>
            <a:rPr lang="ru-RU" sz="1600" kern="1200" dirty="0" err="1" smtClean="0">
              <a:latin typeface="Arial" pitchFamily="34" charset="0"/>
              <a:cs typeface="Arial" pitchFamily="34" charset="0"/>
            </a:rPr>
            <a:t>Jansen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 і </a:t>
          </a:r>
          <a:r>
            <a:rPr lang="ru-RU" sz="1600" kern="1200" dirty="0" err="1" smtClean="0">
              <a:latin typeface="Arial" pitchFamily="34" charset="0"/>
              <a:cs typeface="Arial" pitchFamily="34" charset="0"/>
            </a:rPr>
            <a:t>Streit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) 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0" y="56753"/>
        <a:ext cx="2343546" cy="1406128"/>
      </dsp:txXfrm>
    </dsp:sp>
    <dsp:sp modelId="{2FAE9E99-B2BE-4957-B0E2-7A872ED19801}">
      <dsp:nvSpPr>
        <dsp:cNvPr id="0" name=""/>
        <dsp:cNvSpPr/>
      </dsp:nvSpPr>
      <dsp:spPr>
        <a:xfrm>
          <a:off x="2577901" y="56753"/>
          <a:ext cx="2343546" cy="14061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Arial" pitchFamily="34" charset="0"/>
              <a:cs typeface="Arial" pitchFamily="34" charset="0"/>
            </a:rPr>
            <a:t>Терапія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600" kern="1200" dirty="0" err="1" smtClean="0">
              <a:latin typeface="Arial" pitchFamily="34" charset="0"/>
              <a:cs typeface="Arial" pitchFamily="34" charset="0"/>
            </a:rPr>
            <a:t>граматичних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600" kern="1200" dirty="0" err="1" smtClean="0">
              <a:latin typeface="Arial" pitchFamily="34" charset="0"/>
              <a:cs typeface="Arial" pitchFamily="34" charset="0"/>
            </a:rPr>
            <a:t>розладів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(</a:t>
          </a:r>
          <a:r>
            <a:rPr lang="ru-RU" sz="1600" kern="1200" dirty="0" err="1" smtClean="0">
              <a:latin typeface="Arial" pitchFamily="34" charset="0"/>
              <a:cs typeface="Arial" pitchFamily="34" charset="0"/>
            </a:rPr>
            <a:t>Ханс-Йоахім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600" kern="1200" dirty="0" err="1" smtClean="0">
              <a:latin typeface="Arial" pitchFamily="34" charset="0"/>
              <a:cs typeface="Arial" pitchFamily="34" charset="0"/>
            </a:rPr>
            <a:t>Мотш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 )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2577901" y="56753"/>
        <a:ext cx="2343546" cy="1406128"/>
      </dsp:txXfrm>
    </dsp:sp>
    <dsp:sp modelId="{B21E4D14-D32C-4421-A4C2-74B4A3D0EF60}">
      <dsp:nvSpPr>
        <dsp:cNvPr id="0" name=""/>
        <dsp:cNvSpPr/>
      </dsp:nvSpPr>
      <dsp:spPr>
        <a:xfrm>
          <a:off x="5155803" y="56753"/>
          <a:ext cx="2343546" cy="14061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err="1" smtClean="0">
              <a:latin typeface="Arial" pitchFamily="34" charset="0"/>
              <a:cs typeface="Arial" pitchFamily="34" charset="0"/>
            </a:rPr>
            <a:t>Міофункціональна</a:t>
          </a:r>
          <a:r>
            <a:rPr lang="uk-UA" sz="1600" kern="1200" dirty="0" smtClean="0">
              <a:latin typeface="Arial" pitchFamily="34" charset="0"/>
              <a:cs typeface="Arial" pitchFamily="34" charset="0"/>
            </a:rPr>
            <a:t> терапія </a:t>
          </a:r>
          <a:endParaRPr lang="ru-RU" sz="1600" kern="1200" dirty="0" smtClean="0">
            <a:latin typeface="Arial" pitchFamily="34" charset="0"/>
            <a:cs typeface="Arial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Arial" pitchFamily="34" charset="0"/>
              <a:cs typeface="Arial" pitchFamily="34" charset="0"/>
            </a:rPr>
            <a:t>(за 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A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nit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а K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itt</a:t>
          </a:r>
          <a:r>
            <a:rPr lang="uk-UA" sz="1600" kern="1200" dirty="0" smtClean="0">
              <a:latin typeface="Arial" pitchFamily="34" charset="0"/>
              <a:cs typeface="Arial" pitchFamily="34" charset="0"/>
            </a:rPr>
            <a:t>)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5155803" y="56753"/>
        <a:ext cx="2343546" cy="1406128"/>
      </dsp:txXfrm>
    </dsp:sp>
    <dsp:sp modelId="{A8AC50E7-8344-4A45-91D4-2A9433F1D235}">
      <dsp:nvSpPr>
        <dsp:cNvPr id="0" name=""/>
        <dsp:cNvSpPr/>
      </dsp:nvSpPr>
      <dsp:spPr>
        <a:xfrm>
          <a:off x="0" y="1697235"/>
          <a:ext cx="2343546" cy="14061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Arial" pitchFamily="34" charset="0"/>
              <a:cs typeface="Arial" pitchFamily="34" charset="0"/>
            </a:rPr>
            <a:t>Психолінгвістично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600" kern="1200" dirty="0" err="1" smtClean="0">
              <a:latin typeface="Arial" pitchFamily="34" charset="0"/>
              <a:cs typeface="Arial" pitchFamily="34" charset="0"/>
            </a:rPr>
            <a:t>орієнтована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600" kern="1200" dirty="0" err="1" smtClean="0">
              <a:latin typeface="Arial" pitchFamily="34" charset="0"/>
              <a:cs typeface="Arial" pitchFamily="34" charset="0"/>
            </a:rPr>
            <a:t>фонологічна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600" kern="1200" dirty="0" err="1" smtClean="0">
              <a:latin typeface="Arial" pitchFamily="34" charset="0"/>
              <a:cs typeface="Arial" pitchFamily="34" charset="0"/>
            </a:rPr>
            <a:t>терапія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 (POPT)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(за </a:t>
          </a:r>
          <a:r>
            <a:rPr lang="ru-RU" sz="1600" kern="1200" dirty="0" err="1" smtClean="0">
              <a:latin typeface="Arial" pitchFamily="34" charset="0"/>
              <a:cs typeface="Arial" pitchFamily="34" charset="0"/>
            </a:rPr>
            <a:t>Annette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600" kern="1200" dirty="0" err="1" smtClean="0">
              <a:latin typeface="Arial" pitchFamily="34" charset="0"/>
              <a:cs typeface="Arial" pitchFamily="34" charset="0"/>
            </a:rPr>
            <a:t>Fox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-</a:t>
          </a:r>
          <a:r>
            <a:rPr lang="de-DE" sz="1600" b="0" kern="1200" dirty="0" smtClean="0">
              <a:latin typeface="Arial" pitchFamily="34" charset="0"/>
              <a:cs typeface="Arial" pitchFamily="34" charset="0"/>
            </a:rPr>
            <a:t>B</a:t>
          </a:r>
          <a:r>
            <a:rPr lang="ru-RU" sz="1600" kern="1200" dirty="0" err="1" smtClean="0">
              <a:latin typeface="Arial" pitchFamily="34" charset="0"/>
              <a:cs typeface="Arial" pitchFamily="34" charset="0"/>
            </a:rPr>
            <a:t>oyer</a:t>
          </a:r>
          <a:r>
            <a:rPr lang="de-DE" sz="1600" kern="1200" dirty="0" smtClean="0">
              <a:latin typeface="Arial" pitchFamily="34" charset="0"/>
              <a:cs typeface="Arial" pitchFamily="34" charset="0"/>
            </a:rPr>
            <a:t>)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0" y="1697235"/>
        <a:ext cx="2343546" cy="1406128"/>
      </dsp:txXfrm>
    </dsp:sp>
    <dsp:sp modelId="{433A8BAF-C71E-43C5-B4D6-2E6341BB45B5}">
      <dsp:nvSpPr>
        <dsp:cNvPr id="0" name=""/>
        <dsp:cNvSpPr/>
      </dsp:nvSpPr>
      <dsp:spPr>
        <a:xfrm>
          <a:off x="2577901" y="1697235"/>
          <a:ext cx="2343546" cy="14061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Arial" pitchFamily="34" charset="0"/>
              <a:cs typeface="Arial" pitchFamily="34" charset="0"/>
            </a:rPr>
            <a:t>Патолінгвістичний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600" kern="1200" dirty="0" err="1" smtClean="0">
              <a:latin typeface="Arial" pitchFamily="34" charset="0"/>
              <a:cs typeface="Arial" pitchFamily="34" charset="0"/>
            </a:rPr>
            <a:t>терапевтичний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600" kern="1200" dirty="0" err="1" smtClean="0">
              <a:latin typeface="Arial" pitchFamily="34" charset="0"/>
              <a:cs typeface="Arial" pitchFamily="34" charset="0"/>
            </a:rPr>
            <a:t>підхід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 у SES </a:t>
          </a:r>
          <a:r>
            <a:rPr lang="de-DE" sz="1600" kern="1200" dirty="0" smtClean="0">
              <a:latin typeface="Arial" pitchFamily="34" charset="0"/>
              <a:cs typeface="Arial" pitchFamily="34" charset="0"/>
            </a:rPr>
            <a:t>(</a:t>
          </a:r>
          <a:r>
            <a:rPr lang="ru-RU" sz="1600" b="0" kern="1200" dirty="0" smtClean="0">
              <a:latin typeface="Arial" pitchFamily="34" charset="0"/>
              <a:cs typeface="Arial" pitchFamily="34" charset="0"/>
            </a:rPr>
            <a:t>за</a:t>
          </a:r>
          <a:r>
            <a:rPr lang="de-DE" sz="1600" b="0" kern="1200" dirty="0" smtClean="0">
              <a:latin typeface="Arial" pitchFamily="34" charset="0"/>
              <a:cs typeface="Arial" pitchFamily="34" charset="0"/>
            </a:rPr>
            <a:t> J. Siegmüller </a:t>
          </a:r>
          <a:r>
            <a:rPr lang="uk-UA" sz="1600" b="0" kern="1200" dirty="0" smtClean="0">
              <a:latin typeface="Arial" pitchFamily="34" charset="0"/>
              <a:cs typeface="Arial" pitchFamily="34" charset="0"/>
            </a:rPr>
            <a:t>та </a:t>
          </a:r>
          <a:r>
            <a:rPr lang="de-DE" sz="1600" b="0" kern="1200" dirty="0" smtClean="0">
              <a:latin typeface="Arial" pitchFamily="34" charset="0"/>
              <a:cs typeface="Arial" pitchFamily="34" charset="0"/>
            </a:rPr>
            <a:t>C. </a:t>
          </a:r>
          <a:r>
            <a:rPr lang="de-DE" sz="1600" b="0" kern="1200" dirty="0" err="1" smtClean="0">
              <a:latin typeface="Arial" pitchFamily="34" charset="0"/>
              <a:cs typeface="Arial" pitchFamily="34" charset="0"/>
            </a:rPr>
            <a:t>Kauschke</a:t>
          </a:r>
          <a:r>
            <a:rPr lang="de-DE" sz="1600" b="0" kern="1200" dirty="0" smtClean="0">
              <a:latin typeface="Arial" pitchFamily="34" charset="0"/>
              <a:cs typeface="Arial" pitchFamily="34" charset="0"/>
            </a:rPr>
            <a:t>)</a:t>
          </a:r>
          <a:endParaRPr lang="ru-RU" sz="1600" b="0" kern="1200" dirty="0">
            <a:latin typeface="Arial" pitchFamily="34" charset="0"/>
            <a:cs typeface="Arial" pitchFamily="34" charset="0"/>
          </a:endParaRPr>
        </a:p>
      </dsp:txBody>
      <dsp:txXfrm>
        <a:off x="2577901" y="1697235"/>
        <a:ext cx="2343546" cy="1406128"/>
      </dsp:txXfrm>
    </dsp:sp>
    <dsp:sp modelId="{745A2C2D-F18D-42CC-976E-AA350D86113B}">
      <dsp:nvSpPr>
        <dsp:cNvPr id="0" name=""/>
        <dsp:cNvSpPr/>
      </dsp:nvSpPr>
      <dsp:spPr>
        <a:xfrm>
          <a:off x="5155803" y="1697235"/>
          <a:ext cx="2343546" cy="14061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err="1" smtClean="0">
              <a:latin typeface="Arial" pitchFamily="34" charset="0"/>
              <a:cs typeface="Arial" pitchFamily="34" charset="0"/>
            </a:rPr>
            <a:t>Терапія</a:t>
          </a:r>
          <a:r>
            <a:rPr lang="ru-RU" sz="1600" b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600" b="0" kern="1200" dirty="0" err="1" smtClean="0">
              <a:latin typeface="Arial" pitchFamily="34" charset="0"/>
              <a:cs typeface="Arial" pitchFamily="34" charset="0"/>
            </a:rPr>
            <a:t>заїкання</a:t>
          </a:r>
          <a:r>
            <a:rPr lang="ru-RU" sz="1600" b="0" kern="1200" dirty="0" smtClean="0">
              <a:latin typeface="Arial" pitchFamily="34" charset="0"/>
              <a:cs typeface="Arial" pitchFamily="34" charset="0"/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Arial" pitchFamily="34" charset="0"/>
              <a:cs typeface="Arial" pitchFamily="34" charset="0"/>
            </a:rPr>
            <a:t>(за </a:t>
          </a:r>
          <a:r>
            <a:rPr lang="en-US" sz="1600" b="0" kern="1200" dirty="0" smtClean="0">
              <a:latin typeface="Arial" pitchFamily="34" charset="0"/>
              <a:cs typeface="Arial" pitchFamily="34" charset="0"/>
            </a:rPr>
            <a:t>C</a:t>
          </a: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. </a:t>
          </a:r>
          <a:r>
            <a:rPr lang="ru-RU" sz="1600" kern="1200" dirty="0" err="1" smtClean="0">
              <a:latin typeface="Arial" pitchFamily="34" charset="0"/>
              <a:cs typeface="Arial" pitchFamily="34" charset="0"/>
            </a:rPr>
            <a:t>Van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-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R</a:t>
          </a:r>
          <a:r>
            <a:rPr lang="ru-RU" sz="1600" kern="1200" dirty="0" err="1" smtClean="0">
              <a:latin typeface="Arial" pitchFamily="34" charset="0"/>
              <a:cs typeface="Arial" pitchFamily="34" charset="0"/>
            </a:rPr>
            <a:t>iper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)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5155803" y="1697235"/>
        <a:ext cx="2343546" cy="1406128"/>
      </dsp:txXfrm>
    </dsp:sp>
    <dsp:sp modelId="{E651CD3B-214C-42D9-94F9-87FC038B10EC}">
      <dsp:nvSpPr>
        <dsp:cNvPr id="0" name=""/>
        <dsp:cNvSpPr/>
      </dsp:nvSpPr>
      <dsp:spPr>
        <a:xfrm>
          <a:off x="2577901" y="3337718"/>
          <a:ext cx="2343546" cy="14061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err="1" smtClean="0">
              <a:latin typeface="Arial" pitchFamily="34" charset="0"/>
              <a:cs typeface="Arial" pitchFamily="34" charset="0"/>
            </a:rPr>
            <a:t>Терапія</a:t>
          </a: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 </a:t>
          </a:r>
          <a:endParaRPr lang="en-US" sz="16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Arial" pitchFamily="34" charset="0"/>
              <a:cs typeface="Arial" pitchFamily="34" charset="0"/>
            </a:rPr>
            <a:t>(за</a:t>
          </a: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GB" sz="1600" b="0" i="0" kern="1200" dirty="0" smtClean="0">
              <a:latin typeface="Arial" pitchFamily="34" charset="0"/>
              <a:cs typeface="Arial" pitchFamily="34" charset="0"/>
            </a:rPr>
            <a:t>Z</a:t>
          </a:r>
          <a:r>
            <a:rPr lang="uk-UA" sz="1600" b="0" i="0" kern="1200" dirty="0" smtClean="0">
              <a:latin typeface="Arial" pitchFamily="34" charset="0"/>
              <a:cs typeface="Arial" pitchFamily="34" charset="0"/>
            </a:rPr>
            <a:t>.</a:t>
          </a:r>
          <a:r>
            <a:rPr lang="en-GB" sz="1600" b="0" i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GB" sz="1600" b="0" i="0" kern="1200" dirty="0" err="1" smtClean="0">
              <a:latin typeface="Arial" pitchFamily="34" charset="0"/>
              <a:cs typeface="Arial" pitchFamily="34" charset="0"/>
            </a:rPr>
            <a:t>Penner</a:t>
          </a:r>
          <a:r>
            <a:rPr lang="uk-UA" sz="1600" b="0" i="0" kern="1200" dirty="0" smtClean="0">
              <a:latin typeface="Arial" pitchFamily="34" charset="0"/>
              <a:cs typeface="Arial" pitchFamily="34" charset="0"/>
            </a:rPr>
            <a:t>)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2577901" y="3337718"/>
        <a:ext cx="2343546" cy="1406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03BAD-AB4C-4AC3-A9CA-28939E9B6A11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83667-E761-4691-B6CD-D74E6B9DEE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3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83667-E761-4691-B6CD-D74E6B9DEED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3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B968F7-0571-463E-92B3-CC8D6D3883C7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886A84-1D9B-440A-9F7C-51AFB1969C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B968F7-0571-463E-92B3-CC8D6D3883C7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886A84-1D9B-440A-9F7C-51AFB1969C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B968F7-0571-463E-92B3-CC8D6D3883C7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886A84-1D9B-440A-9F7C-51AFB1969C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B968F7-0571-463E-92B3-CC8D6D3883C7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886A84-1D9B-440A-9F7C-51AFB1969C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B968F7-0571-463E-92B3-CC8D6D3883C7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886A84-1D9B-440A-9F7C-51AFB1969C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B968F7-0571-463E-92B3-CC8D6D3883C7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886A84-1D9B-440A-9F7C-51AFB1969C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B968F7-0571-463E-92B3-CC8D6D3883C7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886A84-1D9B-440A-9F7C-51AFB1969C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B968F7-0571-463E-92B3-CC8D6D3883C7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886A84-1D9B-440A-9F7C-51AFB1969C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B968F7-0571-463E-92B3-CC8D6D3883C7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886A84-1D9B-440A-9F7C-51AFB1969C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B968F7-0571-463E-92B3-CC8D6D3883C7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886A84-1D9B-440A-9F7C-51AFB1969C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B968F7-0571-463E-92B3-CC8D6D3883C7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886A84-1D9B-440A-9F7C-51AFB1969C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AB968F7-0571-463E-92B3-CC8D6D3883C7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4886A84-1D9B-440A-9F7C-51AFB1969C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 cstate="print">
              <a:alphaModFix amt="8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9" r:id="rId1"/>
    <p:sldLayoutId id="2147485030" r:id="rId2"/>
    <p:sldLayoutId id="2147485031" r:id="rId3"/>
    <p:sldLayoutId id="2147485032" r:id="rId4"/>
    <p:sldLayoutId id="2147485033" r:id="rId5"/>
    <p:sldLayoutId id="2147485034" r:id="rId6"/>
    <p:sldLayoutId id="2147485035" r:id="rId7"/>
    <p:sldLayoutId id="2147485036" r:id="rId8"/>
    <p:sldLayoutId id="2147485037" r:id="rId9"/>
    <p:sldLayoutId id="2147485038" r:id="rId10"/>
    <p:sldLayoutId id="214748503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traactplus.de/das-intraactplus-konzept/" TargetMode="External"/><Relationship Id="rId3" Type="http://schemas.openxmlformats.org/officeDocument/2006/relationships/diagramLayout" Target="../diagrams/layout9.xml"/><Relationship Id="rId7" Type="http://schemas.openxmlformats.org/officeDocument/2006/relationships/hyperlink" Target="http://www.sprachschritte.de/index.php/logopaedie/therapiekonzepte-zur-logopaedie" TargetMode="Externa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29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image" Target="../media/image31.png"/><Relationship Id="rId7" Type="http://schemas.openxmlformats.org/officeDocument/2006/relationships/diagramLayout" Target="../diagrams/layout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1.xml"/><Relationship Id="rId11" Type="http://schemas.openxmlformats.org/officeDocument/2006/relationships/image" Target="../media/image32.png"/><Relationship Id="rId5" Type="http://schemas.openxmlformats.org/officeDocument/2006/relationships/hyperlink" Target="https://www.educheck.de/ausbildung/sprachen-kultur/logopaedie" TargetMode="External"/><Relationship Id="rId10" Type="http://schemas.microsoft.com/office/2007/relationships/diagramDrawing" Target="../diagrams/drawing11.xml"/><Relationship Id="rId4" Type="http://schemas.openxmlformats.org/officeDocument/2006/relationships/hyperlink" Target="https://www.logo-ausbildung.de/logopaedieschulen/" TargetMode="External"/><Relationship Id="rId9" Type="http://schemas.openxmlformats.org/officeDocument/2006/relationships/diagramColors" Target="../diagrams/colors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s://orcid.org/0000-0001-6491-4897" TargetMode="External"/><Relationship Id="rId7" Type="http://schemas.openxmlformats.org/officeDocument/2006/relationships/hyperlink" Target="mailto:l.platash@chnu.edu.ua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sr-chnu.com.ua/uk/spivrobitnyky/platash-larysa.html" TargetMode="External"/><Relationship Id="rId11" Type="http://schemas.openxmlformats.org/officeDocument/2006/relationships/image" Target="../media/image10.jpeg"/><Relationship Id="rId5" Type="http://schemas.openxmlformats.org/officeDocument/2006/relationships/hyperlink" Target="https://www.scopus.com/dashboard.uri" TargetMode="External"/><Relationship Id="rId10" Type="http://schemas.openxmlformats.org/officeDocument/2006/relationships/image" Target="../media/image9.png"/><Relationship Id="rId4" Type="http://schemas.openxmlformats.org/officeDocument/2006/relationships/hyperlink" Target="https://scholar.google.com.ua/citations?user=jPHqHN0AAAAJ&amp;hl=uk&amp;authuser=1" TargetMode="Externa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infach-teilhaben.de/DE/AS/Ratgeber/Inklusion/Inklusion_node.html" TargetMode="External"/><Relationship Id="rId3" Type="http://schemas.openxmlformats.org/officeDocument/2006/relationships/diagramLayout" Target="../diagrams/layout4.xml"/><Relationship Id="rId7" Type="http://schemas.openxmlformats.org/officeDocument/2006/relationships/image" Target="../media/image1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diagramData" Target="../diagrams/data5.xml"/><Relationship Id="rId3" Type="http://schemas.openxmlformats.org/officeDocument/2006/relationships/hyperlink" Target="https://www.aktion-mensch.de/inklusion/bildung/hintergrund/zahlen-daten-und-fakten/inklusionsquoten" TargetMode="Externa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microsoft.com/office/2007/relationships/diagramDrawing" Target="../diagrams/drawing5.xml"/><Relationship Id="rId2" Type="http://schemas.openxmlformats.org/officeDocument/2006/relationships/hyperlink" Target="https://www.destatis.de/DE/Presse/Pressemitteilungen/2022/06/PD22_259_227.html" TargetMode="External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diagramQuickStyle" Target="../diagrams/quickStyle5.xml"/><Relationship Id="rId10" Type="http://schemas.openxmlformats.org/officeDocument/2006/relationships/image" Target="../media/image24.png"/><Relationship Id="rId4" Type="http://schemas.openxmlformats.org/officeDocument/2006/relationships/hyperlink" Target="https://migrant.biz.ua/nimechina/navchannya-de/inkliuzyvna-osvita.html" TargetMode="External"/><Relationship Id="rId9" Type="http://schemas.openxmlformats.org/officeDocument/2006/relationships/image" Target="../media/image23.png"/><Relationship Id="rId1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367" y="1844824"/>
            <a:ext cx="8645273" cy="1800200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ДІТИ З ОСОБЛИВИМИ ОСВІТНІМИ ПОТРЕБАМИ </a:t>
            </a:r>
            <a:b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В НІМЕЦЬКІЙ ШКОЛІ : ОРГАНІЗАЦІЯ ІНКЛЮЗИВНОГО НАВЧАННЯ ТА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ПРАКТИ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КА ЛОГОПЕДИЧНОЇ ДОПОМОГИ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3848" y="4437112"/>
            <a:ext cx="5633547" cy="18002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Лариса ПЛАТАШ,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тренер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пректу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"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Digitale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psychosoziale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Unterstützund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für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Studierende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aus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der Ukraine / Digital Psychosocial Support for Student from Ukraine" 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університету  </a:t>
            </a:r>
            <a:r>
              <a:rPr lang="uk-UA" sz="1400" dirty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прикладних наук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Рейн-Майнського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м.Вісбаден</a:t>
            </a:r>
            <a:r>
              <a:rPr lang="uk-UA" sz="1400" dirty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Німеччина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); кандидат </a:t>
            </a:r>
            <a:r>
              <a:rPr lang="uk-UA" sz="1400" dirty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педагогічних наук, 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доцент,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доцент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  <a:r>
              <a:rPr lang="uk-UA" sz="1400" dirty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кафедри педагогіки та соціальної роботи Чернівецького національного університету 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ім. Ю. Федьковича; керівник </a:t>
            </a:r>
            <a:r>
              <a:rPr lang="uk-UA" sz="1400" dirty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Відділу ВГО "Рідна школа" у м. 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Чернівці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0107" y="3708468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i="1" dirty="0" smtClean="0"/>
              <a:t>Гостьова лекція </a:t>
            </a:r>
          </a:p>
          <a:p>
            <a:pPr algn="ctr"/>
            <a:r>
              <a:rPr lang="uk-UA" sz="1600" b="1" i="1" dirty="0" smtClean="0"/>
              <a:t>(24 січня 2023 року, м. Кам’янець-Подільський)</a:t>
            </a:r>
            <a:endParaRPr lang="ru-RU" sz="1600" i="1" dirty="0"/>
          </a:p>
        </p:txBody>
      </p:sp>
      <p:sp>
        <p:nvSpPr>
          <p:cNvPr id="7" name="AutoShape 2" descr="Рейн-Майнский Университет Прикладных Наук | Hochschule RheinMain (Wiesbaden  und Rüsselsheim) - StudyInFoc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Рейн-Майнский Университет Прикладных Наук | Hochschule RheinMain (Wiesbaden  und Rüsselsheim) - StudyInFoc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409" y="112767"/>
            <a:ext cx="3409592" cy="120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D:\НАШ ЗБІРНИК_АПКО\2021-2022 н.р\Наша Конференція_квітень 2022р\укр. верт логотип бордо_КПНУ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65138"/>
            <a:ext cx="1358085" cy="620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Сайт Чернівецького Національного університет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157" y="466431"/>
            <a:ext cx="1711870" cy="61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8" descr="Академічний рік в середній школі Німеччини - Albion Educa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Прапор Німеччини - Прапори Європ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039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ВЧИТЕЛЬ інклюзивного класу німецької 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школи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5" y="2104628"/>
            <a:ext cx="3456385" cy="384465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1600" dirty="0" smtClean="0">
                <a:latin typeface="Cambria" pitchFamily="18" charset="0"/>
                <a:ea typeface="Cambria" pitchFamily="18" charset="0"/>
              </a:rPr>
              <a:t>навички </a:t>
            </a:r>
            <a:r>
              <a:rPr lang="uk-UA" sz="1600" b="1" dirty="0">
                <a:latin typeface="Cambria" pitchFamily="18" charset="0"/>
                <a:ea typeface="Cambria" pitchFamily="18" charset="0"/>
              </a:rPr>
              <a:t>стосунків</a:t>
            </a:r>
            <a:r>
              <a:rPr lang="uk-UA" sz="1600" dirty="0">
                <a:latin typeface="Cambria" pitchFamily="18" charset="0"/>
                <a:ea typeface="Cambria" pitchFamily="18" charset="0"/>
              </a:rPr>
              <a:t> (</a:t>
            </a:r>
            <a:r>
              <a:rPr lang="de-DE" sz="1600" i="1" dirty="0" err="1">
                <a:latin typeface="Cambria" pitchFamily="18" charset="0"/>
                <a:ea typeface="Cambria" pitchFamily="18" charset="0"/>
              </a:rPr>
              <a:t>Beziehungsf</a:t>
            </a:r>
            <a:r>
              <a:rPr lang="uk-UA" sz="1600" dirty="0">
                <a:latin typeface="Cambria" pitchFamily="18" charset="0"/>
                <a:ea typeface="Cambria" pitchFamily="18" charset="0"/>
              </a:rPr>
              <a:t>ä</a:t>
            </a:r>
            <a:r>
              <a:rPr lang="de-DE" sz="1600" dirty="0" err="1">
                <a:latin typeface="Cambria" pitchFamily="18" charset="0"/>
                <a:ea typeface="Cambria" pitchFamily="18" charset="0"/>
              </a:rPr>
              <a:t>higkeiten</a:t>
            </a:r>
            <a:r>
              <a:rPr lang="uk-UA" sz="1600" dirty="0" smtClean="0">
                <a:latin typeface="Cambria" pitchFamily="18" charset="0"/>
                <a:ea typeface="Cambria" pitchFamily="18" charset="0"/>
              </a:rPr>
              <a:t>); </a:t>
            </a:r>
            <a:endParaRPr lang="ru-RU" sz="1600" dirty="0">
              <a:latin typeface="Cambria" pitchFamily="18" charset="0"/>
              <a:ea typeface="Cambr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sz="1600" b="1" dirty="0" smtClean="0">
                <a:latin typeface="Cambria" pitchFamily="18" charset="0"/>
                <a:ea typeface="Cambria" pitchFamily="18" charset="0"/>
              </a:rPr>
              <a:t>діагностична</a:t>
            </a:r>
            <a:r>
              <a:rPr lang="uk-UA" sz="16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uk-UA" sz="1600" dirty="0">
                <a:latin typeface="Cambria" pitchFamily="18" charset="0"/>
                <a:ea typeface="Cambria" pitchFamily="18" charset="0"/>
              </a:rPr>
              <a:t>компетентність (</a:t>
            </a:r>
            <a:r>
              <a:rPr lang="de-DE" sz="1600" i="1" dirty="0" err="1">
                <a:latin typeface="Cambria" pitchFamily="18" charset="0"/>
                <a:ea typeface="Cambria" pitchFamily="18" charset="0"/>
              </a:rPr>
              <a:t>DiagnostischeKompetenz</a:t>
            </a:r>
            <a:r>
              <a:rPr lang="uk-UA" sz="1600" dirty="0" smtClean="0">
                <a:latin typeface="Cambria" pitchFamily="18" charset="0"/>
                <a:ea typeface="Cambria" pitchFamily="18" charset="0"/>
              </a:rPr>
              <a:t>); </a:t>
            </a:r>
            <a:endParaRPr lang="ru-RU" sz="1600" dirty="0">
              <a:latin typeface="Cambria" pitchFamily="18" charset="0"/>
              <a:ea typeface="Cambr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sz="1600" dirty="0" smtClean="0">
                <a:latin typeface="Cambria" pitchFamily="18" charset="0"/>
                <a:ea typeface="Cambria" pitchFamily="18" charset="0"/>
              </a:rPr>
              <a:t>компетентність </a:t>
            </a:r>
            <a:r>
              <a:rPr lang="uk-UA" sz="1600" b="1" dirty="0">
                <a:latin typeface="Cambria" pitchFamily="18" charset="0"/>
                <a:ea typeface="Cambria" pitchFamily="18" charset="0"/>
              </a:rPr>
              <a:t>співпраці</a:t>
            </a:r>
            <a:r>
              <a:rPr lang="uk-UA" sz="1600" dirty="0">
                <a:latin typeface="Cambria" pitchFamily="18" charset="0"/>
                <a:ea typeface="Cambria" pitchFamily="18" charset="0"/>
              </a:rPr>
              <a:t> (</a:t>
            </a:r>
            <a:r>
              <a:rPr lang="uk-UA" sz="1600" i="1" dirty="0" err="1">
                <a:latin typeface="Cambria" pitchFamily="18" charset="0"/>
                <a:ea typeface="Cambria" pitchFamily="18" charset="0"/>
                <a:cs typeface="Calibri Light" pitchFamily="34" charset="0"/>
              </a:rPr>
              <a:t>Kooperationskompetenz</a:t>
            </a:r>
            <a:r>
              <a:rPr lang="uk-UA" sz="1600" dirty="0" smtClean="0">
                <a:latin typeface="Cambria" pitchFamily="18" charset="0"/>
                <a:ea typeface="Cambria" pitchFamily="18" charset="0"/>
              </a:rPr>
              <a:t>); </a:t>
            </a:r>
            <a:endParaRPr lang="ru-RU" sz="1600" dirty="0">
              <a:latin typeface="Cambria" pitchFamily="18" charset="0"/>
              <a:ea typeface="Cambr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sz="1600" b="1" dirty="0" smtClean="0">
                <a:latin typeface="Cambria" pitchFamily="18" charset="0"/>
                <a:ea typeface="Cambria" pitchFamily="18" charset="0"/>
              </a:rPr>
              <a:t>викладацькі</a:t>
            </a:r>
            <a:r>
              <a:rPr lang="uk-UA" sz="16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uk-UA" sz="1600" dirty="0">
                <a:latin typeface="Cambria" pitchFamily="18" charset="0"/>
                <a:ea typeface="Cambria" pitchFamily="18" charset="0"/>
              </a:rPr>
              <a:t>навички (</a:t>
            </a:r>
            <a:r>
              <a:rPr lang="de-DE" sz="1600" i="1" dirty="0" err="1">
                <a:latin typeface="Cambria" pitchFamily="18" charset="0"/>
                <a:ea typeface="Cambria" pitchFamily="18" charset="0"/>
              </a:rPr>
              <a:t>Unterrichtsk</a:t>
            </a:r>
            <a:r>
              <a:rPr lang="uk-UA" sz="1600" dirty="0" err="1">
                <a:latin typeface="Cambria" pitchFamily="18" charset="0"/>
                <a:ea typeface="Cambria" pitchFamily="18" charset="0"/>
              </a:rPr>
              <a:t>ompetenz</a:t>
            </a:r>
            <a:r>
              <a:rPr lang="uk-UA" sz="1600" dirty="0" smtClean="0">
                <a:latin typeface="Cambria" pitchFamily="18" charset="0"/>
                <a:ea typeface="Cambria" pitchFamily="18" charset="0"/>
              </a:rPr>
              <a:t>); </a:t>
            </a:r>
            <a:endParaRPr lang="ru-RU" sz="1600" dirty="0">
              <a:latin typeface="Cambria" pitchFamily="18" charset="0"/>
              <a:ea typeface="Cambr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sz="1600" dirty="0" smtClean="0">
                <a:latin typeface="Cambria" pitchFamily="18" charset="0"/>
                <a:ea typeface="Cambria" pitchFamily="18" charset="0"/>
              </a:rPr>
              <a:t>навички </a:t>
            </a:r>
            <a:r>
              <a:rPr lang="uk-UA" sz="1600" b="1" dirty="0">
                <a:latin typeface="Cambria" pitchFamily="18" charset="0"/>
                <a:ea typeface="Cambria" pitchFamily="18" charset="0"/>
              </a:rPr>
              <a:t>підтримки</a:t>
            </a:r>
            <a:r>
              <a:rPr lang="uk-UA" sz="1600" dirty="0">
                <a:latin typeface="Cambria" pitchFamily="18" charset="0"/>
                <a:ea typeface="Cambria" pitchFamily="18" charset="0"/>
              </a:rPr>
              <a:t> (</a:t>
            </a:r>
            <a:r>
              <a:rPr lang="de-DE" sz="1600" dirty="0">
                <a:latin typeface="Cambria" pitchFamily="18" charset="0"/>
                <a:ea typeface="Cambria" pitchFamily="18" charset="0"/>
              </a:rPr>
              <a:t>F</a:t>
            </a:r>
            <a:r>
              <a:rPr lang="uk-UA" sz="1600" dirty="0">
                <a:latin typeface="Cambria" pitchFamily="18" charset="0"/>
                <a:ea typeface="Cambria" pitchFamily="18" charset="0"/>
              </a:rPr>
              <a:t>ö</a:t>
            </a:r>
            <a:r>
              <a:rPr lang="de-DE" sz="1600" i="1" dirty="0" err="1">
                <a:latin typeface="Cambria" pitchFamily="18" charset="0"/>
                <a:ea typeface="Cambria" pitchFamily="18" charset="0"/>
              </a:rPr>
              <a:t>rderkompetenz</a:t>
            </a:r>
            <a:r>
              <a:rPr lang="uk-UA" sz="1600" dirty="0" smtClean="0">
                <a:latin typeface="Cambria" pitchFamily="18" charset="0"/>
                <a:ea typeface="Cambria" pitchFamily="18" charset="0"/>
              </a:rPr>
              <a:t>); </a:t>
            </a:r>
            <a:endParaRPr lang="ru-RU" sz="1600" dirty="0">
              <a:latin typeface="Cambria" pitchFamily="18" charset="0"/>
              <a:ea typeface="Cambr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sz="1600" b="1" dirty="0" smtClean="0">
                <a:latin typeface="Cambria" pitchFamily="18" charset="0"/>
                <a:ea typeface="Cambria" pitchFamily="18" charset="0"/>
              </a:rPr>
              <a:t>розуміння</a:t>
            </a:r>
            <a:r>
              <a:rPr lang="uk-UA" sz="16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uk-UA" sz="1600" dirty="0">
                <a:latin typeface="Cambria" pitchFamily="18" charset="0"/>
                <a:ea typeface="Cambria" pitchFamily="18" charset="0"/>
              </a:rPr>
              <a:t>різноманіття (</a:t>
            </a:r>
            <a:r>
              <a:rPr lang="uk-UA" sz="1600" i="1" dirty="0" err="1">
                <a:latin typeface="Cambria" pitchFamily="18" charset="0"/>
                <a:ea typeface="Cambria" pitchFamily="18" charset="0"/>
              </a:rPr>
              <a:t>Heterogenität</a:t>
            </a:r>
            <a:r>
              <a:rPr lang="de-DE" sz="1600" dirty="0">
                <a:latin typeface="Cambria" pitchFamily="18" charset="0"/>
                <a:ea typeface="Cambria" pitchFamily="18" charset="0"/>
              </a:rPr>
              <a:t>s</a:t>
            </a:r>
            <a:r>
              <a:rPr lang="uk-UA" sz="1600" i="1" dirty="0" err="1">
                <a:latin typeface="Cambria" pitchFamily="18" charset="0"/>
                <a:ea typeface="Cambria" pitchFamily="18" charset="0"/>
              </a:rPr>
              <a:t>kompetenz</a:t>
            </a:r>
            <a:r>
              <a:rPr lang="uk-UA" sz="1600" dirty="0" smtClean="0">
                <a:latin typeface="Cambria" pitchFamily="18" charset="0"/>
                <a:ea typeface="Cambria" pitchFamily="18" charset="0"/>
              </a:rPr>
              <a:t>).</a:t>
            </a:r>
            <a:endParaRPr lang="ru-RU" sz="1600" dirty="0">
              <a:latin typeface="Cambria" pitchFamily="18" charset="0"/>
              <a:ea typeface="Cambria" pitchFamily="18" charset="0"/>
            </a:endParaRPr>
          </a:p>
          <a:p>
            <a:endParaRPr lang="ru-RU" sz="16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Выноска со стрелкой влево 4"/>
          <p:cNvSpPr/>
          <p:nvPr/>
        </p:nvSpPr>
        <p:spPr>
          <a:xfrm rot="16200000">
            <a:off x="2045753" y="-165433"/>
            <a:ext cx="1164061" cy="3312368"/>
          </a:xfrm>
          <a:prstGeom prst="lef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uk-UA" dirty="0"/>
              <a:t>Вимоги </a:t>
            </a:r>
            <a:endParaRPr lang="uk-UA" dirty="0" smtClean="0"/>
          </a:p>
          <a:p>
            <a:pPr algn="ctr"/>
            <a:r>
              <a:rPr lang="uk-UA" dirty="0" smtClean="0"/>
              <a:t>до </a:t>
            </a:r>
            <a:r>
              <a:rPr lang="uk-UA" dirty="0"/>
              <a:t>кваліфікації вчителів інклюзивного класу</a:t>
            </a:r>
            <a:endParaRPr lang="ru-RU" dirty="0"/>
          </a:p>
        </p:txBody>
      </p:sp>
      <p:sp>
        <p:nvSpPr>
          <p:cNvPr id="8" name="Выноска со стрелкой влево 7"/>
          <p:cNvSpPr/>
          <p:nvPr/>
        </p:nvSpPr>
        <p:spPr>
          <a:xfrm rot="16200000">
            <a:off x="6409239" y="-64420"/>
            <a:ext cx="1164060" cy="3110339"/>
          </a:xfrm>
          <a:prstGeom prst="lef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uk-UA" dirty="0" smtClean="0"/>
              <a:t>Навчання кваліфікаційним навичкам та вмінням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4047" y="2076313"/>
            <a:ext cx="396044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uk-UA" sz="1600" dirty="0" smtClean="0">
                <a:latin typeface="Cambria" pitchFamily="18" charset="0"/>
                <a:ea typeface="Cambria" pitchFamily="18" charset="0"/>
              </a:rPr>
              <a:t>позитивного</a:t>
            </a:r>
            <a:r>
              <a:rPr lang="uk-UA" sz="1600" dirty="0">
                <a:latin typeface="Cambria" pitchFamily="18" charset="0"/>
                <a:ea typeface="Cambria" pitchFamily="18" charset="0"/>
              </a:rPr>
              <a:t>, дбайливо </a:t>
            </a:r>
            <a:r>
              <a:rPr lang="uk-UA" sz="1600" b="1" dirty="0" smtClean="0">
                <a:latin typeface="Cambria" pitchFamily="18" charset="0"/>
                <a:ea typeface="Cambria" pitchFamily="18" charset="0"/>
              </a:rPr>
              <a:t>ставлення</a:t>
            </a:r>
            <a:r>
              <a:rPr lang="uk-UA" sz="1600" dirty="0" smtClean="0">
                <a:latin typeface="Cambria" pitchFamily="18" charset="0"/>
                <a:ea typeface="Cambria" pitchFamily="18" charset="0"/>
              </a:rPr>
              <a:t>, підтримка </a:t>
            </a:r>
            <a:r>
              <a:rPr lang="uk-UA" sz="1600" dirty="0">
                <a:latin typeface="Cambria" pitchFamily="18" charset="0"/>
                <a:ea typeface="Cambria" pitchFamily="18" charset="0"/>
              </a:rPr>
              <a:t>учнів, батьків, </a:t>
            </a:r>
            <a:r>
              <a:rPr lang="uk-UA" sz="1600" dirty="0" smtClean="0">
                <a:latin typeface="Cambria" pitchFamily="18" charset="0"/>
                <a:ea typeface="Cambria" pitchFamily="18" charset="0"/>
              </a:rPr>
              <a:t>колег, </a:t>
            </a:r>
            <a:r>
              <a:rPr lang="uk-UA" sz="1600" dirty="0">
                <a:latin typeface="Cambria" pitchFamily="18" charset="0"/>
                <a:ea typeface="Cambria" pitchFamily="18" charset="0"/>
              </a:rPr>
              <a:t>себе;</a:t>
            </a:r>
            <a:endParaRPr lang="ru-RU" sz="1600" dirty="0">
              <a:latin typeface="Cambria" pitchFamily="18" charset="0"/>
              <a:ea typeface="Cambria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1600" b="1" dirty="0" smtClean="0">
                <a:latin typeface="Cambria" pitchFamily="18" charset="0"/>
                <a:ea typeface="Cambria" pitchFamily="18" charset="0"/>
              </a:rPr>
              <a:t>діагностика</a:t>
            </a:r>
            <a:r>
              <a:rPr lang="uk-UA" sz="1600" dirty="0" smtClean="0">
                <a:latin typeface="Cambria" pitchFamily="18" charset="0"/>
                <a:ea typeface="Cambria" pitchFamily="18" charset="0"/>
              </a:rPr>
              <a:t> / розпізнавання </a:t>
            </a:r>
            <a:r>
              <a:rPr lang="uk-UA" sz="1600" dirty="0">
                <a:latin typeface="Cambria" pitchFamily="18" charset="0"/>
                <a:ea typeface="Cambria" pitchFamily="18" charset="0"/>
              </a:rPr>
              <a:t>потреб </a:t>
            </a:r>
            <a:r>
              <a:rPr lang="uk-UA" sz="1600" dirty="0" smtClean="0">
                <a:latin typeface="Cambria" pitchFamily="18" charset="0"/>
                <a:ea typeface="Cambria" pitchFamily="18" charset="0"/>
              </a:rPr>
              <a:t>школяра;  </a:t>
            </a:r>
            <a:endParaRPr lang="ru-RU" sz="1600" dirty="0">
              <a:latin typeface="Cambria" pitchFamily="18" charset="0"/>
              <a:ea typeface="Cambria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1600" dirty="0" smtClean="0">
                <a:latin typeface="Cambria" pitchFamily="18" charset="0"/>
                <a:ea typeface="Cambria" pitchFamily="18" charset="0"/>
              </a:rPr>
              <a:t>розуміти </a:t>
            </a:r>
            <a:r>
              <a:rPr lang="uk-UA" sz="1600" dirty="0">
                <a:latin typeface="Cambria" pitchFamily="18" charset="0"/>
                <a:ea typeface="Cambria" pitchFamily="18" charset="0"/>
              </a:rPr>
              <a:t>та </a:t>
            </a:r>
            <a:r>
              <a:rPr lang="uk-UA" sz="1600" dirty="0" smtClean="0">
                <a:latin typeface="Cambria" pitchFamily="18" charset="0"/>
                <a:ea typeface="Cambria" pitchFamily="18" charset="0"/>
              </a:rPr>
              <a:t>розвивати успішні </a:t>
            </a:r>
            <a:r>
              <a:rPr lang="uk-UA" sz="1600" b="1" dirty="0" smtClean="0">
                <a:latin typeface="Cambria" pitchFamily="18" charset="0"/>
                <a:ea typeface="Cambria" pitchFamily="18" charset="0"/>
              </a:rPr>
              <a:t>взаємини</a:t>
            </a:r>
            <a:r>
              <a:rPr lang="uk-UA" sz="1600" dirty="0" smtClean="0">
                <a:latin typeface="Cambria" pitchFamily="18" charset="0"/>
                <a:ea typeface="Cambria" pitchFamily="18" charset="0"/>
              </a:rPr>
              <a:t> із «особливими» </a:t>
            </a:r>
            <a:r>
              <a:rPr lang="uk-UA" sz="1600" dirty="0">
                <a:latin typeface="Cambria" pitchFamily="18" charset="0"/>
                <a:ea typeface="Cambria" pitchFamily="18" charset="0"/>
              </a:rPr>
              <a:t>дітьми;</a:t>
            </a:r>
            <a:endParaRPr lang="ru-RU" sz="1600" dirty="0">
              <a:latin typeface="Cambria" pitchFamily="18" charset="0"/>
              <a:ea typeface="Cambria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1600" dirty="0" smtClean="0">
                <a:latin typeface="Cambria" pitchFamily="18" charset="0"/>
                <a:ea typeface="Cambria" pitchFamily="18" charset="0"/>
              </a:rPr>
              <a:t>визнавати  особисту </a:t>
            </a:r>
            <a:r>
              <a:rPr lang="uk-UA" sz="1600" b="1" dirty="0" smtClean="0">
                <a:latin typeface="Cambria" pitchFamily="18" charset="0"/>
                <a:ea typeface="Cambria" pitchFamily="18" charset="0"/>
              </a:rPr>
              <a:t>цінність</a:t>
            </a:r>
            <a:r>
              <a:rPr lang="uk-UA" sz="16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uk-UA" sz="1600" b="1" dirty="0" smtClean="0">
                <a:latin typeface="Cambria" pitchFamily="18" charset="0"/>
                <a:ea typeface="Cambria" pitchFamily="18" charset="0"/>
              </a:rPr>
              <a:t>дитини</a:t>
            </a:r>
            <a:r>
              <a:rPr lang="uk-UA" sz="1600" dirty="0" smtClean="0">
                <a:latin typeface="Cambria" pitchFamily="18" charset="0"/>
                <a:ea typeface="Cambria" pitchFamily="18" charset="0"/>
              </a:rPr>
              <a:t>; </a:t>
            </a:r>
            <a:endParaRPr lang="ru-RU" sz="1600" dirty="0">
              <a:latin typeface="Cambria" pitchFamily="18" charset="0"/>
              <a:ea typeface="Cambria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1600" dirty="0" smtClean="0">
                <a:latin typeface="Cambria" pitchFamily="18" charset="0"/>
                <a:ea typeface="Cambria" pitchFamily="18" charset="0"/>
              </a:rPr>
              <a:t>зміцнювати почуття єдності дитячого колективу, сприяти позитивній </a:t>
            </a:r>
            <a:r>
              <a:rPr lang="uk-UA" sz="1600" b="1" dirty="0" smtClean="0">
                <a:latin typeface="Cambria" pitchFamily="18" charset="0"/>
                <a:ea typeface="Cambria" pitchFamily="18" charset="0"/>
              </a:rPr>
              <a:t>атмосфері</a:t>
            </a:r>
            <a:r>
              <a:rPr lang="uk-UA" sz="16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uk-UA" sz="1600" dirty="0">
                <a:latin typeface="Cambria" pitchFamily="18" charset="0"/>
                <a:ea typeface="Cambria" pitchFamily="18" charset="0"/>
              </a:rPr>
              <a:t>в </a:t>
            </a:r>
            <a:r>
              <a:rPr lang="uk-UA" sz="1600" dirty="0" smtClean="0">
                <a:latin typeface="Cambria" pitchFamily="18" charset="0"/>
                <a:ea typeface="Cambria" pitchFamily="18" charset="0"/>
              </a:rPr>
              <a:t>класі; </a:t>
            </a:r>
            <a:endParaRPr lang="ru-RU" sz="1600" dirty="0">
              <a:latin typeface="Cambria" pitchFamily="18" charset="0"/>
              <a:ea typeface="Cambria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1600" b="1" dirty="0" smtClean="0">
                <a:latin typeface="Cambria" pitchFamily="18" charset="0"/>
                <a:ea typeface="Cambria" pitchFamily="18" charset="0"/>
              </a:rPr>
              <a:t>запобігати</a:t>
            </a:r>
            <a:r>
              <a:rPr lang="uk-UA" sz="16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uk-UA" sz="1600" dirty="0">
                <a:latin typeface="Cambria" pitchFamily="18" charset="0"/>
                <a:ea typeface="Cambria" pitchFamily="18" charset="0"/>
              </a:rPr>
              <a:t>виключенню та ескалації конфліктів; </a:t>
            </a:r>
            <a:endParaRPr lang="ru-RU" sz="1600" dirty="0">
              <a:latin typeface="Cambria" pitchFamily="18" charset="0"/>
              <a:ea typeface="Cambria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1600" dirty="0" smtClean="0">
                <a:latin typeface="Cambria" pitchFamily="18" charset="0"/>
                <a:ea typeface="Cambria" pitchFamily="18" charset="0"/>
              </a:rPr>
              <a:t>конструктивно </a:t>
            </a:r>
            <a:r>
              <a:rPr lang="uk-UA" sz="1600" dirty="0">
                <a:latin typeface="Cambria" pitchFamily="18" charset="0"/>
                <a:ea typeface="Cambria" pitchFamily="18" charset="0"/>
              </a:rPr>
              <a:t>працювати з колегами та батьками в змісті освітнього </a:t>
            </a:r>
            <a:r>
              <a:rPr lang="uk-UA" sz="1600" b="1" dirty="0">
                <a:latin typeface="Cambria" pitchFamily="18" charset="0"/>
                <a:ea typeface="Cambria" pitchFamily="18" charset="0"/>
              </a:rPr>
              <a:t>партнерства</a:t>
            </a:r>
            <a:r>
              <a:rPr lang="uk-UA" sz="1600" dirty="0">
                <a:latin typeface="Cambria" pitchFamily="18" charset="0"/>
                <a:ea typeface="Cambria" pitchFamily="18" charset="0"/>
              </a:rPr>
              <a:t> на благо  дітей;  </a:t>
            </a:r>
            <a:endParaRPr lang="ru-RU" sz="1600" dirty="0">
              <a:latin typeface="Cambria" pitchFamily="18" charset="0"/>
              <a:ea typeface="Cambria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1600" dirty="0" smtClean="0">
                <a:latin typeface="Cambria" pitchFamily="18" charset="0"/>
                <a:ea typeface="Cambria" pitchFamily="18" charset="0"/>
              </a:rPr>
              <a:t>самозбереженню й саморегуляції</a:t>
            </a:r>
            <a:r>
              <a:rPr lang="uk-UA" sz="1600" dirty="0">
                <a:latin typeface="Cambria" pitchFamily="18" charset="0"/>
                <a:ea typeface="Cambria" pitchFamily="18" charset="0"/>
              </a:rPr>
              <a:t>. </a:t>
            </a:r>
            <a:endParaRPr lang="ru-RU" sz="1600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14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82" y="1556792"/>
            <a:ext cx="8022382" cy="49685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Кроки розвитку «</a:t>
            </a:r>
            <a:r>
              <a:rPr lang="uk-UA" sz="3200" dirty="0"/>
              <a:t>класної команди» </a:t>
            </a: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uk-UA" sz="3200" dirty="0" smtClean="0"/>
              <a:t>(</a:t>
            </a:r>
            <a:r>
              <a:rPr lang="uk-UA" sz="3200" dirty="0"/>
              <a:t>за </a:t>
            </a:r>
            <a:r>
              <a:rPr lang="de-DE" sz="3200" dirty="0" err="1" smtClean="0"/>
              <a:t>J.Graf</a:t>
            </a:r>
            <a:r>
              <a:rPr lang="de-DE" sz="3200" dirty="0" smtClean="0"/>
              <a:t>, E.Weigl,2012</a:t>
            </a:r>
            <a:r>
              <a:rPr lang="uk-UA" sz="3200" dirty="0" smtClean="0"/>
              <a:t>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1134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778098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КОМАНДА педагогів інклюзивного класу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9" y="980728"/>
            <a:ext cx="5040560" cy="2952328"/>
          </a:xfrm>
        </p:spPr>
        <p:txBody>
          <a:bodyPr>
            <a:no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uk-UA" sz="1600" dirty="0" smtClean="0"/>
              <a:t>внутрішні </a:t>
            </a:r>
            <a:r>
              <a:rPr lang="uk-UA" sz="1600" dirty="0"/>
              <a:t>вчителі спеціальної освіти та вчителі-консультанти; </a:t>
            </a:r>
            <a:endParaRPr lang="ru-RU" sz="1600" dirty="0"/>
          </a:p>
          <a:p>
            <a:pPr marL="285750" indent="-285750" algn="just">
              <a:buFont typeface="Wingdings" pitchFamily="2" charset="2"/>
              <a:buChar char="§"/>
            </a:pPr>
            <a:r>
              <a:rPr lang="uk-UA" sz="1600" dirty="0"/>
              <a:t>запрошені фахівці з питань освіти дітей з особливими потребами;</a:t>
            </a:r>
            <a:endParaRPr lang="ru-RU" sz="1600" dirty="0"/>
          </a:p>
          <a:p>
            <a:pPr marL="285750" indent="-285750" algn="just">
              <a:buFont typeface="Wingdings" pitchFamily="2" charset="2"/>
              <a:buChar char="§"/>
            </a:pPr>
            <a:r>
              <a:rPr lang="uk-UA" sz="1600" dirty="0"/>
              <a:t>помічники з інтеграції (кейс-помічники);</a:t>
            </a:r>
            <a:endParaRPr lang="ru-RU" sz="1600" dirty="0"/>
          </a:p>
          <a:p>
            <a:pPr marL="285750" indent="-285750" algn="just">
              <a:buFont typeface="Wingdings" pitchFamily="2" charset="2"/>
              <a:buChar char="§"/>
            </a:pPr>
            <a:r>
              <a:rPr lang="uk-UA" sz="1600" dirty="0"/>
              <a:t>шкільні соціальні працівники;</a:t>
            </a:r>
            <a:endParaRPr lang="ru-RU" sz="1600" dirty="0"/>
          </a:p>
          <a:p>
            <a:pPr marL="285750" indent="-285750" algn="just">
              <a:buFont typeface="Wingdings" pitchFamily="2" charset="2"/>
              <a:buChar char="§"/>
            </a:pPr>
            <a:r>
              <a:rPr lang="uk-UA" sz="1600" dirty="0"/>
              <a:t>фахівці із технічного супроводу персоналу;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uk-UA" sz="1600" dirty="0"/>
              <a:t>логопед (за </a:t>
            </a:r>
            <a:r>
              <a:rPr lang="uk-UA" sz="1600" dirty="0" smtClean="0"/>
              <a:t>реабілітаційними / </a:t>
            </a:r>
            <a:r>
              <a:rPr lang="uk-UA" sz="1600" dirty="0" err="1" smtClean="0"/>
              <a:t>корекційними</a:t>
            </a:r>
            <a:r>
              <a:rPr lang="uk-UA" sz="1600" dirty="0" smtClean="0"/>
              <a:t> </a:t>
            </a:r>
            <a:r>
              <a:rPr lang="uk-UA" sz="1600" dirty="0"/>
              <a:t>показниками дитини);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uk-UA" sz="1600" dirty="0"/>
              <a:t>батьки дітей із </a:t>
            </a:r>
            <a:r>
              <a:rPr lang="uk-UA" sz="1600" dirty="0" smtClean="0"/>
              <a:t>особливостями </a:t>
            </a:r>
            <a:r>
              <a:rPr lang="uk-UA" sz="1600" dirty="0"/>
              <a:t>розвитку</a:t>
            </a:r>
            <a:r>
              <a:rPr lang="uk-UA" sz="1600" dirty="0" smtClean="0"/>
              <a:t>.</a:t>
            </a:r>
          </a:p>
        </p:txBody>
      </p:sp>
      <p:pic>
        <p:nvPicPr>
          <p:cNvPr id="3074" name="Picture 2" descr="C:\Users\pc\Desktop\Без названия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198" y="1268760"/>
            <a:ext cx="25050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5042" y="4077072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i="1" dirty="0"/>
              <a:t>Класний колектив (</a:t>
            </a:r>
            <a:r>
              <a:rPr lang="ru-RU" i="1" dirty="0"/>
              <a:t>„</a:t>
            </a:r>
            <a:r>
              <a:rPr lang="de-DE" i="1" dirty="0" err="1"/>
              <a:t>KlasseTeam</a:t>
            </a:r>
            <a:r>
              <a:rPr lang="ru-RU" i="1" dirty="0"/>
              <a:t>“ – </a:t>
            </a:r>
            <a:r>
              <a:rPr lang="uk-UA" i="1" dirty="0"/>
              <a:t>нім.): допомога для самодопомоги вчителям інклюзивної школи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981956878"/>
              </p:ext>
            </p:extLst>
          </p:nvPr>
        </p:nvGraphicFramePr>
        <p:xfrm>
          <a:off x="1187624" y="4745940"/>
          <a:ext cx="7488832" cy="1959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8830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Сфери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діяльності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логопеда для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терапевтичного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втручання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789512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600" dirty="0" err="1" smtClean="0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дисфагія</a:t>
            </a:r>
            <a:r>
              <a:rPr lang="ru-RU" sz="1600" dirty="0" smtClean="0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 </a:t>
            </a:r>
            <a:r>
              <a:rPr lang="uk-UA" sz="1600" dirty="0" smtClean="0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у дітей раннього віку та дорослих ;</a:t>
            </a:r>
          </a:p>
          <a:p>
            <a:r>
              <a:rPr lang="ru-RU" sz="1600" dirty="0" err="1" smtClean="0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щелепно-лицьові</a:t>
            </a:r>
            <a:r>
              <a:rPr lang="ru-RU" sz="1600" dirty="0" smtClean="0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дисфункції</a:t>
            </a:r>
            <a:r>
              <a:rPr lang="ru-RU" sz="1600" dirty="0" smtClean="0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; </a:t>
            </a:r>
          </a:p>
          <a:p>
            <a:r>
              <a:rPr lang="ru-RU" sz="1600" dirty="0" err="1" smtClean="0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мутизм</a:t>
            </a:r>
            <a:r>
              <a:rPr lang="ru-RU" sz="1600" dirty="0" smtClean="0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;</a:t>
            </a:r>
            <a:r>
              <a:rPr lang="en-GB" sz="1600" dirty="0" smtClean="0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 </a:t>
            </a:r>
            <a:endParaRPr lang="ru-RU" sz="1600" dirty="0" smtClean="0">
              <a:solidFill>
                <a:schemeClr val="tx1"/>
              </a:solidFill>
              <a:ea typeface="Cambria" pitchFamily="18" charset="0"/>
              <a:cs typeface="Arial" pitchFamily="34" charset="0"/>
            </a:endParaRPr>
          </a:p>
          <a:p>
            <a:pPr marL="82296" indent="0">
              <a:buNone/>
            </a:pPr>
            <a:r>
              <a:rPr lang="ru-RU" sz="1600" dirty="0" err="1" smtClean="0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порушення</a:t>
            </a:r>
            <a:r>
              <a:rPr lang="ru-RU" sz="1600" dirty="0" smtClean="0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мовленнєвого</a:t>
            </a:r>
            <a:r>
              <a:rPr lang="ru-RU" sz="1600" dirty="0" smtClean="0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розвитку</a:t>
            </a:r>
            <a:r>
              <a:rPr lang="ru-RU" sz="1600" dirty="0" smtClean="0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 у </a:t>
            </a:r>
            <a:r>
              <a:rPr lang="ru-RU" sz="1600" dirty="0" err="1" smtClean="0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дітей</a:t>
            </a:r>
            <a:r>
              <a:rPr lang="ru-RU" sz="1600" dirty="0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;</a:t>
            </a:r>
            <a:endParaRPr lang="ru-RU" sz="1600" dirty="0" smtClean="0">
              <a:solidFill>
                <a:schemeClr val="tx1"/>
              </a:solidFill>
              <a:ea typeface="Cambria" pitchFamily="18" charset="0"/>
              <a:cs typeface="Arial" pitchFamily="34" charset="0"/>
            </a:endParaRPr>
          </a:p>
          <a:p>
            <a:r>
              <a:rPr lang="ru-RU" sz="1600" dirty="0" err="1" smtClean="0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дислалія</a:t>
            </a:r>
            <a:r>
              <a:rPr lang="ru-RU" sz="1600" dirty="0" smtClean="0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;</a:t>
            </a:r>
          </a:p>
          <a:p>
            <a:r>
              <a:rPr lang="ru-RU" sz="1600" dirty="0" err="1" smtClean="0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порушення</a:t>
            </a:r>
            <a:r>
              <a:rPr lang="ru-RU" sz="1600" dirty="0" smtClean="0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слухової</a:t>
            </a:r>
            <a:r>
              <a:rPr lang="ru-RU" sz="1600" dirty="0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обробки</a:t>
            </a:r>
            <a:r>
              <a:rPr lang="ru-RU" sz="1600" dirty="0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та </a:t>
            </a:r>
            <a:r>
              <a:rPr lang="ru-RU" sz="1600" dirty="0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слухового </a:t>
            </a:r>
            <a:r>
              <a:rPr lang="ru-RU" sz="1600" dirty="0" err="1" smtClean="0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сприймання</a:t>
            </a:r>
            <a:r>
              <a:rPr lang="ru-RU" sz="1600" dirty="0" smtClean="0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;</a:t>
            </a:r>
            <a:endParaRPr lang="ru-RU" sz="1600" dirty="0">
              <a:solidFill>
                <a:schemeClr val="tx1"/>
              </a:solidFill>
              <a:ea typeface="Cambria" pitchFamily="18" charset="0"/>
              <a:cs typeface="Arial" pitchFamily="34" charset="0"/>
            </a:endParaRPr>
          </a:p>
          <a:p>
            <a:r>
              <a:rPr lang="ru-RU" sz="1600" dirty="0" err="1" smtClean="0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заїкання</a:t>
            </a:r>
            <a:r>
              <a:rPr lang="ru-RU" sz="1600" dirty="0" smtClean="0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 та </a:t>
            </a:r>
            <a:r>
              <a:rPr lang="ru-RU" sz="1600" dirty="0" err="1" smtClean="0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недомовність</a:t>
            </a:r>
            <a:r>
              <a:rPr lang="ru-RU" sz="1600" dirty="0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;</a:t>
            </a:r>
          </a:p>
          <a:p>
            <a:r>
              <a:rPr lang="ru-RU" sz="1600" dirty="0" err="1" smtClean="0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розлади</a:t>
            </a:r>
            <a:r>
              <a:rPr lang="ru-RU" sz="1600" dirty="0" smtClean="0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 голосу;</a:t>
            </a:r>
            <a:endParaRPr lang="ru-RU" sz="1600" dirty="0">
              <a:solidFill>
                <a:schemeClr val="tx1"/>
              </a:solidFill>
              <a:ea typeface="Cambria" pitchFamily="18" charset="0"/>
              <a:cs typeface="Arial" pitchFamily="34" charset="0"/>
            </a:endParaRPr>
          </a:p>
          <a:p>
            <a:r>
              <a:rPr lang="ru-RU" sz="1600" dirty="0" err="1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р</a:t>
            </a:r>
            <a:r>
              <a:rPr lang="ru-RU" sz="1600" dirty="0" err="1" smtClean="0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озлади</a:t>
            </a:r>
            <a:r>
              <a:rPr lang="ru-RU" sz="1600" dirty="0" smtClean="0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вимови</a:t>
            </a:r>
            <a:r>
              <a:rPr lang="ru-RU" sz="1600" dirty="0" smtClean="0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та </a:t>
            </a:r>
            <a:r>
              <a:rPr lang="ru-RU" sz="1600" dirty="0" err="1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мовлення</a:t>
            </a:r>
            <a:r>
              <a:rPr lang="ru-RU" sz="1600" dirty="0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внаслідок</a:t>
            </a:r>
            <a:r>
              <a:rPr lang="ru-RU" sz="1600" dirty="0" smtClean="0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неврологічних</a:t>
            </a:r>
            <a:r>
              <a:rPr lang="ru-RU" sz="1600" dirty="0" smtClean="0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геріатричних</a:t>
            </a:r>
            <a:r>
              <a:rPr lang="ru-RU" sz="1600" dirty="0" smtClean="0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захворювань</a:t>
            </a:r>
            <a:endParaRPr lang="ru-RU" sz="1600" dirty="0">
              <a:solidFill>
                <a:schemeClr val="tx1"/>
              </a:solidFill>
              <a:ea typeface="Cambria" pitchFamily="18" charset="0"/>
              <a:cs typeface="Arial" pitchFamily="34" charset="0"/>
            </a:endParaRPr>
          </a:p>
          <a:p>
            <a:r>
              <a:rPr lang="ru-RU" sz="1600" dirty="0" err="1" smtClean="0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розсіяний</a:t>
            </a:r>
            <a:r>
              <a:rPr lang="ru-RU" sz="1600" dirty="0" smtClean="0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склероз, хвороба </a:t>
            </a:r>
            <a:r>
              <a:rPr lang="ru-RU" sz="1600" dirty="0" err="1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Паркінсона</a:t>
            </a:r>
            <a:r>
              <a:rPr lang="ru-RU" sz="1600" dirty="0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бічний</a:t>
            </a:r>
            <a:r>
              <a:rPr lang="ru-RU" sz="1600" dirty="0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аміотрофічний</a:t>
            </a:r>
            <a:r>
              <a:rPr lang="ru-RU" sz="1600" dirty="0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 склероз (БАС), </a:t>
            </a:r>
            <a:r>
              <a:rPr lang="ru-RU" sz="1600" dirty="0" err="1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деменція</a:t>
            </a:r>
            <a:r>
              <a:rPr lang="ru-RU" sz="1600" dirty="0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порушення</a:t>
            </a:r>
            <a:r>
              <a:rPr lang="ru-RU" sz="1600" dirty="0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 слуху та </a:t>
            </a:r>
            <a:r>
              <a:rPr lang="ru-RU" sz="1600" dirty="0" smtClean="0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глухота;</a:t>
            </a:r>
          </a:p>
          <a:p>
            <a:pPr marL="82296" indent="0">
              <a:buNone/>
            </a:pPr>
            <a:r>
              <a:rPr lang="ru-RU" sz="1600" dirty="0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з</a:t>
            </a:r>
            <a:r>
              <a:rPr lang="ru-RU" sz="1600" dirty="0" smtClean="0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а </a:t>
            </a:r>
            <a:r>
              <a:rPr lang="ru-RU" sz="1600" dirty="0" err="1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необхідності</a:t>
            </a:r>
            <a:r>
              <a:rPr lang="ru-RU" sz="1600" dirty="0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також</a:t>
            </a:r>
            <a:r>
              <a:rPr lang="ru-RU" sz="1600" dirty="0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використовуються</a:t>
            </a:r>
            <a:r>
              <a:rPr lang="ru-RU" sz="1600" dirty="0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альтернативні</a:t>
            </a:r>
            <a:r>
              <a:rPr lang="ru-RU" sz="1600" dirty="0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засоби</a:t>
            </a:r>
            <a:r>
              <a:rPr lang="ru-RU" sz="1600" dirty="0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комунікації</a:t>
            </a:r>
            <a:r>
              <a:rPr lang="ru-RU" sz="1600" dirty="0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 (</a:t>
            </a:r>
            <a:r>
              <a:rPr lang="ru-RU" sz="1600" dirty="0" err="1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аугментативна</a:t>
            </a:r>
            <a:r>
              <a:rPr lang="ru-RU" sz="1600" dirty="0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 та альтернативна </a:t>
            </a:r>
            <a:r>
              <a:rPr lang="ru-RU" sz="1600" dirty="0" err="1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комунікація</a:t>
            </a:r>
            <a:r>
              <a:rPr lang="ru-RU" sz="1600" dirty="0" smtClean="0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) </a:t>
            </a:r>
            <a:r>
              <a:rPr lang="ru-RU" sz="1600" dirty="0" err="1" smtClean="0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із</a:t>
            </a:r>
            <a:r>
              <a:rPr lang="ru-RU" sz="1600" dirty="0" smtClean="0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 глухими; людей;</a:t>
            </a:r>
            <a:endParaRPr lang="ru-RU" sz="1600" dirty="0">
              <a:solidFill>
                <a:schemeClr val="tx1"/>
              </a:solidFill>
              <a:ea typeface="Cambria" pitchFamily="18" charset="0"/>
              <a:cs typeface="Arial" pitchFamily="34" charset="0"/>
            </a:endParaRPr>
          </a:p>
          <a:p>
            <a:r>
              <a:rPr lang="ru-RU" sz="1600" dirty="0" err="1" smtClean="0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порушення</a:t>
            </a:r>
            <a:r>
              <a:rPr lang="ru-RU" sz="1600" dirty="0" smtClean="0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спілкування</a:t>
            </a:r>
            <a:r>
              <a:rPr lang="ru-RU" sz="1600" dirty="0" smtClean="0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 у </a:t>
            </a:r>
            <a:r>
              <a:rPr lang="ru-RU" sz="1600" dirty="0" err="1" smtClean="0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дітей</a:t>
            </a:r>
            <a:r>
              <a:rPr lang="ru-RU" sz="1600" dirty="0" smtClean="0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 та </a:t>
            </a:r>
            <a:r>
              <a:rPr lang="ru-RU" sz="1600" dirty="0" err="1" smtClean="0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дорослих</a:t>
            </a:r>
            <a:r>
              <a:rPr lang="ru-RU" sz="1600" dirty="0" smtClean="0">
                <a:solidFill>
                  <a:schemeClr val="tx1"/>
                </a:solidFill>
                <a:ea typeface="Cambria" pitchFamily="18" charset="0"/>
                <a:cs typeface="Arial" pitchFamily="34" charset="0"/>
              </a:rPr>
              <a:t>  .</a:t>
            </a:r>
            <a:endParaRPr lang="ru-RU" sz="1600" dirty="0">
              <a:solidFill>
                <a:schemeClr val="tx1"/>
              </a:solidFill>
              <a:ea typeface="Cambr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32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ІНТЕГРАТИВНА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навчальна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терапія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(ІНТ; </a:t>
            </a:r>
            <a:r>
              <a:rPr lang="en-GB" sz="3200" dirty="0">
                <a:solidFill>
                  <a:schemeClr val="accent2">
                    <a:lumMod val="75000"/>
                  </a:schemeClr>
                </a:solidFill>
                <a:effectLst/>
              </a:rPr>
              <a:t>§ 35 a SGB VIII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3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uk-UA" sz="1600" dirty="0" smtClean="0">
                <a:latin typeface="Cambria" pitchFamily="18" charset="0"/>
                <a:ea typeface="Cambria" pitchFamily="18" charset="0"/>
              </a:rPr>
              <a:t>Мета – усунути труднощі навчання читання, письма та арифметики.  </a:t>
            </a:r>
          </a:p>
          <a:p>
            <a:pPr marL="82296" indent="0">
              <a:buNone/>
            </a:pPr>
            <a:r>
              <a:rPr lang="uk-UA" sz="1600" dirty="0" smtClean="0">
                <a:latin typeface="Cambria" pitchFamily="18" charset="0"/>
                <a:ea typeface="Cambria" pitchFamily="18" charset="0"/>
              </a:rPr>
              <a:t>Елементи позакласної ІНТ:</a:t>
            </a:r>
            <a:endParaRPr lang="ru-RU" sz="1600" dirty="0"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88666857"/>
              </p:ext>
            </p:extLst>
          </p:nvPr>
        </p:nvGraphicFramePr>
        <p:xfrm>
          <a:off x="1115616" y="2132856"/>
          <a:ext cx="748883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359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ЛОГОПЕДИЧНА ТЕРАПІЯ 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4063721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utoShape 2" descr="Психологічна самодопомога під час стресу в умовах війни: поради викладачки  франківського університету (ВІДЕО) | Galka.if.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Психологічна самодопомога під час стресу в умовах війни: поради викладачки  франківського університету (ВІДЕО) | Galka.if.u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88976" y="6321140"/>
            <a:ext cx="7731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hlinkClick r:id="rId7"/>
              </a:rPr>
              <a:t>http://</a:t>
            </a:r>
            <a:r>
              <a:rPr lang="en-GB" sz="1200" dirty="0" smtClean="0">
                <a:hlinkClick r:id="rId7"/>
              </a:rPr>
              <a:t>www.sprachschritte.de/index.php/logopaedie/therapiekonzepte-zur-logopaedie</a:t>
            </a:r>
            <a:endParaRPr lang="uk-UA" sz="1200" dirty="0" smtClean="0"/>
          </a:p>
          <a:p>
            <a:r>
              <a:rPr lang="en-GB" sz="1200" dirty="0">
                <a:hlinkClick r:id="rId8"/>
              </a:rPr>
              <a:t>https://www.intraactplus.de/das-intraactplus-konzept</a:t>
            </a:r>
            <a:r>
              <a:rPr lang="en-GB" sz="1200" dirty="0" smtClean="0">
                <a:hlinkClick r:id="rId8"/>
              </a:rPr>
              <a:t>/</a:t>
            </a:r>
            <a:endParaRPr lang="uk-UA" sz="1200" dirty="0" smtClean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91916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1264" y="146756"/>
            <a:ext cx="7498080" cy="922114"/>
          </a:xfrm>
        </p:spPr>
        <p:txBody>
          <a:bodyPr/>
          <a:lstStyle/>
          <a:p>
            <a:r>
              <a:rPr lang="uk-UA" dirty="0" smtClean="0"/>
              <a:t>Логопедична робота з дітьми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5558162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6" descr="Школа в Німеччині: особливості системи у 2022 році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869160"/>
            <a:ext cx="1988638" cy="128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У Німеччині відновилися заняття в школах вперше з початку карантину |  Українська правд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908720"/>
            <a:ext cx="244312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93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>
            <a:normAutofit/>
          </a:bodyPr>
          <a:lstStyle/>
          <a:p>
            <a:pPr lvl="0"/>
            <a:r>
              <a:rPr lang="uk-UA" dirty="0" smtClean="0"/>
              <a:t>Фахова підготовка логопедів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28163"/>
            <a:ext cx="3243948" cy="442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0915" y="1835714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>
                <a:latin typeface="Arial" pitchFamily="34" charset="0"/>
                <a:cs typeface="Arial" pitchFamily="34" charset="0"/>
              </a:rPr>
              <a:t>2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88756" y="2796607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10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21962" y="2119790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86904" y="3367617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21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45531" y="3176956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12200" y="2534435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latin typeface="Arial" pitchFamily="34" charset="0"/>
                <a:cs typeface="Arial" pitchFamily="34" charset="0"/>
              </a:rPr>
              <a:t>2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93802" y="3933056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4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51891" y="3787247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4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46196" y="4775947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15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94820" y="4966429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17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94570" y="4163529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4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14296" y="3651111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10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258039" y="4606670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1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20442" y="2872989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90276" y="2529753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1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301" y="6204839"/>
            <a:ext cx="86296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https://www.logo-ausbildung.de/logopaedieschulen</a:t>
            </a:r>
            <a:r>
              <a:rPr lang="en-GB" dirty="0" smtClean="0">
                <a:hlinkClick r:id="rId4"/>
              </a:rPr>
              <a:t>/</a:t>
            </a:r>
            <a:endParaRPr lang="en-GB" dirty="0" smtClean="0"/>
          </a:p>
          <a:p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www.educheck.de/ausbildung/sprachen-kultur/logopaedie</a:t>
            </a:r>
            <a:r>
              <a:rPr lang="de-DE" dirty="0" smtClean="0"/>
              <a:t> </a:t>
            </a:r>
            <a:endParaRPr lang="en-GB" dirty="0" smtClean="0"/>
          </a:p>
        </p:txBody>
      </p:sp>
      <p:graphicFrame>
        <p:nvGraphicFramePr>
          <p:cNvPr id="22" name="Объект 2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6753598"/>
              </p:ext>
            </p:extLst>
          </p:nvPr>
        </p:nvGraphicFramePr>
        <p:xfrm>
          <a:off x="4354387" y="1812055"/>
          <a:ext cx="4575175" cy="1703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6" name="Заголовок 1"/>
          <p:cNvSpPr txBox="1">
            <a:spLocks/>
          </p:cNvSpPr>
          <p:nvPr/>
        </p:nvSpPr>
        <p:spPr>
          <a:xfrm>
            <a:off x="4427984" y="1305133"/>
            <a:ext cx="4427982" cy="530582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14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Всього</a:t>
            </a:r>
            <a:r>
              <a:rPr lang="ru-RU" sz="1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       82 </a:t>
            </a:r>
            <a:r>
              <a:rPr lang="ru-RU" sz="14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школи</a:t>
            </a:r>
            <a:r>
              <a:rPr lang="ru-RU" sz="1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(ПТУ, </a:t>
            </a:r>
            <a:r>
              <a:rPr lang="ru-RU" sz="14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коледжі</a:t>
            </a:r>
            <a:r>
              <a:rPr lang="ru-RU" sz="1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технікуми</a:t>
            </a:r>
            <a:r>
              <a:rPr lang="ru-RU" sz="1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);                             	19 </a:t>
            </a:r>
            <a:r>
              <a:rPr lang="ru-RU" sz="14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університетів</a:t>
            </a:r>
            <a:r>
              <a:rPr lang="ru-RU" sz="1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Рисунок 22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072" y="3624087"/>
            <a:ext cx="2453005" cy="5054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421309" y="4160057"/>
            <a:ext cx="442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dirty="0" smtClean="0"/>
              <a:t>За </a:t>
            </a:r>
            <a:r>
              <a:rPr lang="ru-RU" dirty="0" err="1" smtClean="0"/>
              <a:t>специ</a:t>
            </a:r>
            <a:r>
              <a:rPr lang="uk-UA" dirty="0" err="1" smtClean="0"/>
              <a:t>фі</a:t>
            </a:r>
            <a:r>
              <a:rPr lang="ru-RU" dirty="0" smtClean="0"/>
              <a:t>кою </a:t>
            </a:r>
            <a:r>
              <a:rPr lang="ru-RU" dirty="0" err="1" smtClean="0"/>
              <a:t>роботи</a:t>
            </a:r>
            <a:r>
              <a:rPr lang="ru-RU" dirty="0" smtClean="0"/>
              <a:t> логопед – «</a:t>
            </a:r>
            <a:r>
              <a:rPr lang="ru-RU" dirty="0" err="1" smtClean="0"/>
              <a:t>вчитель</a:t>
            </a:r>
            <a:r>
              <a:rPr lang="ru-RU" dirty="0" smtClean="0"/>
              <a:t> </a:t>
            </a:r>
            <a:r>
              <a:rPr lang="ru-RU" dirty="0" err="1"/>
              <a:t>дихання</a:t>
            </a:r>
            <a:r>
              <a:rPr lang="ru-RU" dirty="0"/>
              <a:t>, </a:t>
            </a:r>
            <a:r>
              <a:rPr lang="ru-RU" dirty="0" err="1"/>
              <a:t>мовлення</a:t>
            </a:r>
            <a:r>
              <a:rPr lang="ru-RU" dirty="0"/>
              <a:t> та </a:t>
            </a:r>
            <a:r>
              <a:rPr lang="ru-RU" dirty="0" smtClean="0"/>
              <a:t>голосу».</a:t>
            </a:r>
            <a:r>
              <a:rPr lang="ru-RU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77291" y="481138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 err="1" smtClean="0"/>
              <a:t>Необхідні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 : </a:t>
            </a:r>
          </a:p>
          <a:p>
            <a:pPr marL="285750" lvl="0" indent="-285750">
              <a:buFontTx/>
              <a:buChar char="-"/>
            </a:pPr>
            <a:r>
              <a:rPr lang="ru-RU" dirty="0" err="1" smtClean="0"/>
              <a:t>приємно</a:t>
            </a:r>
            <a:r>
              <a:rPr lang="ru-RU" dirty="0" smtClean="0"/>
              <a:t> </a:t>
            </a:r>
            <a:r>
              <a:rPr lang="ru-RU" dirty="0" err="1"/>
              <a:t>працювати</a:t>
            </a:r>
            <a:r>
              <a:rPr lang="ru-RU" dirty="0"/>
              <a:t> з людьми, особливо з </a:t>
            </a:r>
            <a:r>
              <a:rPr lang="ru-RU" dirty="0" err="1" smtClean="0"/>
              <a:t>дітьми</a:t>
            </a:r>
            <a:r>
              <a:rPr lang="ru-RU" dirty="0" smtClean="0"/>
              <a:t>;</a:t>
            </a:r>
          </a:p>
          <a:p>
            <a:pPr marL="285750" lvl="0" indent="-285750">
              <a:buFontTx/>
              <a:buChar char="-"/>
            </a:pPr>
            <a:r>
              <a:rPr lang="ru-RU" dirty="0" err="1" smtClean="0"/>
              <a:t>Креативність</a:t>
            </a:r>
            <a:r>
              <a:rPr lang="ru-RU" dirty="0" smtClean="0"/>
              <a:t>, </a:t>
            </a:r>
            <a:r>
              <a:rPr lang="ru-RU" dirty="0" err="1" smtClean="0"/>
              <a:t>готовність</a:t>
            </a:r>
            <a:r>
              <a:rPr lang="ru-RU" dirty="0" smtClean="0"/>
              <a:t> до </a:t>
            </a:r>
            <a:r>
              <a:rPr lang="ru-RU" dirty="0" err="1" smtClean="0"/>
              <a:t>творчості</a:t>
            </a:r>
            <a:r>
              <a:rPr lang="ru-RU" dirty="0" smtClean="0"/>
              <a:t>;</a:t>
            </a:r>
          </a:p>
          <a:p>
            <a:pPr marL="285750" lvl="0" indent="-285750">
              <a:buFontTx/>
              <a:buChar char="-"/>
            </a:pPr>
            <a:r>
              <a:rPr lang="ru-RU" dirty="0" err="1" smtClean="0"/>
              <a:t>природнє</a:t>
            </a:r>
            <a:r>
              <a:rPr lang="ru-RU" dirty="0" smtClean="0"/>
              <a:t> </a:t>
            </a:r>
            <a:r>
              <a:rPr lang="ru-RU" dirty="0" err="1"/>
              <a:t>терпіння</a:t>
            </a:r>
            <a:r>
              <a:rPr lang="ru-RU" dirty="0"/>
              <a:t> та </a:t>
            </a:r>
            <a:r>
              <a:rPr lang="ru-RU" dirty="0" err="1"/>
              <a:t>розуміння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пацієнтів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383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178112" cy="1143000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СПИСОК ВИКОРИСТАНИХ ДЖЕРЕЛ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184576"/>
          </a:xfrm>
        </p:spPr>
        <p:txBody>
          <a:bodyPr>
            <a:noAutofit/>
          </a:bodyPr>
          <a:lstStyle/>
          <a:p>
            <a:r>
              <a:rPr lang="ru-RU" sz="1800" dirty="0" err="1"/>
              <a:t>Захист</a:t>
            </a:r>
            <a:r>
              <a:rPr lang="ru-RU" sz="1800" dirty="0"/>
              <a:t> </a:t>
            </a:r>
            <a:r>
              <a:rPr lang="ru-RU" sz="1800" dirty="0" err="1"/>
              <a:t>дітей</a:t>
            </a:r>
            <a:r>
              <a:rPr lang="ru-RU" sz="1800" dirty="0"/>
              <a:t> у </a:t>
            </a:r>
            <a:r>
              <a:rPr lang="ru-RU" sz="1800" dirty="0" err="1"/>
              <a:t>відповідальності</a:t>
            </a:r>
            <a:r>
              <a:rPr lang="ru-RU" sz="1800" dirty="0"/>
              <a:t> персоналу </a:t>
            </a:r>
            <a:r>
              <a:rPr lang="ru-RU" sz="1800" dirty="0" err="1"/>
              <a:t>Рекомендація</a:t>
            </a:r>
            <a:r>
              <a:rPr lang="ru-RU" sz="1800" dirty="0"/>
              <a:t> </a:t>
            </a:r>
            <a:r>
              <a:rPr lang="ru-RU" sz="1800" dirty="0" err="1"/>
              <a:t>щодо</a:t>
            </a:r>
            <a:r>
              <a:rPr lang="ru-RU" sz="1800" dirty="0"/>
              <a:t> </a:t>
            </a:r>
            <a:r>
              <a:rPr lang="ru-RU" sz="1800" dirty="0" err="1"/>
              <a:t>залучення</a:t>
            </a:r>
            <a:r>
              <a:rPr lang="ru-RU" sz="1800" dirty="0"/>
              <a:t> </a:t>
            </a:r>
            <a:r>
              <a:rPr lang="ru-RU" sz="1800" dirty="0" err="1"/>
              <a:t>українських</a:t>
            </a:r>
            <a:r>
              <a:rPr lang="ru-RU" sz="1800" dirty="0"/>
              <a:t> </a:t>
            </a:r>
            <a:r>
              <a:rPr lang="ru-RU" sz="1800" dirty="0" err="1"/>
              <a:t>фахівців</a:t>
            </a:r>
            <a:r>
              <a:rPr lang="ru-RU" sz="1800" dirty="0"/>
              <a:t> до </a:t>
            </a:r>
            <a:r>
              <a:rPr lang="ru-RU" sz="1800" dirty="0" err="1"/>
              <a:t>роботи</a:t>
            </a:r>
            <a:r>
              <a:rPr lang="ru-RU" sz="1800" dirty="0"/>
              <a:t> в </a:t>
            </a:r>
            <a:r>
              <a:rPr lang="ru-RU" sz="1800" dirty="0" err="1"/>
              <a:t>службі</a:t>
            </a:r>
            <a:r>
              <a:rPr lang="ru-RU" sz="1800" dirty="0"/>
              <a:t> </a:t>
            </a:r>
            <a:r>
              <a:rPr lang="ru-RU" sz="1800" dirty="0" err="1"/>
              <a:t>допомоги</a:t>
            </a:r>
            <a:r>
              <a:rPr lang="ru-RU" sz="1800" dirty="0"/>
              <a:t> </a:t>
            </a:r>
            <a:r>
              <a:rPr lang="ru-RU" sz="1800" dirty="0" err="1"/>
              <a:t>дітям</a:t>
            </a:r>
            <a:r>
              <a:rPr lang="ru-RU" sz="1800" dirty="0"/>
              <a:t> і </a:t>
            </a:r>
            <a:r>
              <a:rPr lang="ru-RU" sz="1800" dirty="0" err="1" smtClean="0"/>
              <a:t>підліткам</a:t>
            </a:r>
            <a:r>
              <a:rPr lang="en-US" sz="1800" dirty="0"/>
              <a:t>. </a:t>
            </a:r>
            <a:r>
              <a:rPr lang="de-DE" sz="1800" dirty="0"/>
              <a:t>URL</a:t>
            </a:r>
            <a:r>
              <a:rPr lang="uk-UA" sz="1800" dirty="0"/>
              <a:t>:</a:t>
            </a:r>
            <a:r>
              <a:rPr lang="de-DE" sz="1800" dirty="0"/>
              <a:t> </a:t>
            </a:r>
            <a:r>
              <a:rPr lang="en-US" sz="1800" dirty="0" smtClean="0">
                <a:solidFill>
                  <a:srgbClr val="0000CC"/>
                </a:solidFill>
              </a:rPr>
              <a:t>https</a:t>
            </a:r>
            <a:r>
              <a:rPr lang="en-US" sz="1800" dirty="0">
                <a:solidFill>
                  <a:srgbClr val="0000CC"/>
                </a:solidFill>
              </a:rPr>
              <a:t>://</a:t>
            </a:r>
            <a:r>
              <a:rPr lang="en-US" sz="1800" dirty="0" smtClean="0">
                <a:solidFill>
                  <a:srgbClr val="0000CC"/>
                </a:solidFill>
              </a:rPr>
              <a:t>www.bmfsfj.de/resource/blob/208130/57c598d670d99f5121004aa2338cbd9c/kinderschutz-in-der-personalverwaltung-ukrainisch-data.pdf</a:t>
            </a:r>
          </a:p>
          <a:p>
            <a:r>
              <a:rPr lang="en-GB" sz="1800" dirty="0" err="1"/>
              <a:t>Alle</a:t>
            </a:r>
            <a:r>
              <a:rPr lang="en-GB" sz="1800" dirty="0"/>
              <a:t> </a:t>
            </a:r>
            <a:r>
              <a:rPr lang="en-GB" sz="1800" dirty="0" err="1"/>
              <a:t>Schulen</a:t>
            </a:r>
            <a:r>
              <a:rPr lang="en-GB" sz="1800" dirty="0"/>
              <a:t> </a:t>
            </a:r>
            <a:r>
              <a:rPr lang="en-GB" sz="1800" dirty="0" err="1"/>
              <a:t>für</a:t>
            </a:r>
            <a:r>
              <a:rPr lang="en-GB" sz="1800" dirty="0"/>
              <a:t> </a:t>
            </a:r>
            <a:r>
              <a:rPr lang="en-GB" sz="1800" dirty="0" err="1" smtClean="0"/>
              <a:t>Logopädie</a:t>
            </a:r>
            <a:r>
              <a:rPr lang="en-GB" sz="1800" dirty="0" smtClean="0"/>
              <a:t>. </a:t>
            </a:r>
            <a:r>
              <a:rPr lang="de-DE" sz="1800" dirty="0"/>
              <a:t>URL</a:t>
            </a:r>
            <a:r>
              <a:rPr lang="uk-UA" sz="1800" dirty="0"/>
              <a:t>:</a:t>
            </a:r>
            <a:r>
              <a:rPr lang="de-DE" sz="1800" dirty="0"/>
              <a:t> </a:t>
            </a:r>
            <a:r>
              <a:rPr lang="en-GB" sz="1800" dirty="0" smtClean="0"/>
              <a:t>https</a:t>
            </a:r>
            <a:r>
              <a:rPr lang="en-GB" sz="1800" dirty="0"/>
              <a:t>://www.logo-ausbildung.de/logopaedieschulen</a:t>
            </a:r>
            <a:r>
              <a:rPr lang="en-GB" sz="1800" dirty="0" smtClean="0"/>
              <a:t>/</a:t>
            </a:r>
          </a:p>
          <a:p>
            <a:r>
              <a:rPr lang="de-DE" sz="1800" dirty="0" smtClean="0"/>
              <a:t>Logopädische Therapie und Selbständigkeit Gutachten </a:t>
            </a:r>
            <a:r>
              <a:rPr lang="de-DE" sz="1800" dirty="0"/>
              <a:t>zur beruflichen und ökonomischen Situation von Selbständigen in der </a:t>
            </a:r>
            <a:r>
              <a:rPr lang="de-DE" sz="1800" dirty="0" smtClean="0"/>
              <a:t>Logopädie. URL</a:t>
            </a:r>
            <a:r>
              <a:rPr lang="uk-UA" sz="1800" dirty="0" smtClean="0"/>
              <a:t>:</a:t>
            </a:r>
            <a:r>
              <a:rPr lang="de-DE" sz="1800" dirty="0" smtClean="0"/>
              <a:t> </a:t>
            </a:r>
            <a:r>
              <a:rPr lang="en-GB" sz="1800" dirty="0" smtClean="0"/>
              <a:t>https</a:t>
            </a:r>
            <a:r>
              <a:rPr lang="en-GB" sz="1800" dirty="0"/>
              <a:t>://</a:t>
            </a:r>
            <a:r>
              <a:rPr lang="en-GB" sz="1800" dirty="0" smtClean="0"/>
              <a:t>www.logo-deutschland.de/wp-content/uploads/LD_Flyer_Langversion-final_1.pdf</a:t>
            </a:r>
          </a:p>
          <a:p>
            <a:endParaRPr lang="en-GB" sz="1800" dirty="0"/>
          </a:p>
          <a:p>
            <a:endParaRPr lang="en-US" sz="1800" dirty="0" smtClean="0">
              <a:solidFill>
                <a:srgbClr val="0000CC"/>
              </a:solidFill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86333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82296" indent="0" algn="r">
              <a:buNone/>
            </a:pPr>
            <a:r>
              <a:rPr lang="uk-UA" b="1" dirty="0" smtClean="0"/>
              <a:t>Діти з особливими освітніми потребами </a:t>
            </a:r>
            <a:br>
              <a:rPr lang="uk-UA" b="1" dirty="0" smtClean="0"/>
            </a:br>
            <a:r>
              <a:rPr lang="uk-UA" b="1" dirty="0" smtClean="0"/>
              <a:t>в німецькій школі : організація інклюзивного навчання та </a:t>
            </a:r>
            <a:r>
              <a:rPr lang="ru-RU" b="1" dirty="0" err="1" smtClean="0"/>
              <a:t>практи</a:t>
            </a:r>
            <a:r>
              <a:rPr lang="uk-UA" b="1" dirty="0" err="1" smtClean="0"/>
              <a:t>ка</a:t>
            </a:r>
            <a:r>
              <a:rPr lang="uk-UA" b="1" dirty="0" smtClean="0"/>
              <a:t> логопедичної допомоги</a:t>
            </a:r>
            <a:endParaRPr lang="uk-UA" sz="6000" dirty="0" smtClean="0"/>
          </a:p>
          <a:p>
            <a:pPr marL="82296" indent="0" algn="r">
              <a:buNone/>
            </a:pPr>
            <a:endParaRPr lang="uk-UA" sz="6000" dirty="0" smtClean="0"/>
          </a:p>
          <a:p>
            <a:pPr marL="82296" indent="0" algn="r">
              <a:buNone/>
            </a:pPr>
            <a:r>
              <a:rPr lang="uk-UA" sz="6000" dirty="0" smtClean="0"/>
              <a:t>ДЯКУЮ </a:t>
            </a:r>
            <a:r>
              <a:rPr lang="uk-UA" sz="6000" dirty="0"/>
              <a:t>ЗА УВАГУ !</a:t>
            </a:r>
          </a:p>
          <a:p>
            <a:pPr algn="r"/>
            <a:endParaRPr lang="uk-UA" sz="6000" dirty="0"/>
          </a:p>
          <a:p>
            <a:pPr marL="82296" indent="0" algn="r">
              <a:buNone/>
            </a:pPr>
            <a:r>
              <a:rPr lang="uk-UA" sz="6000" dirty="0"/>
              <a:t>Все буде Україна!</a:t>
            </a:r>
          </a:p>
          <a:p>
            <a:pPr marL="82296" indent="0">
              <a:buNone/>
            </a:pPr>
            <a:r>
              <a:rPr lang="uk-UA" dirty="0"/>
              <a:t>Лариса </a:t>
            </a:r>
            <a:r>
              <a:rPr lang="uk-UA" dirty="0" err="1"/>
              <a:t>Платаш</a:t>
            </a:r>
            <a:endParaRPr lang="uk-UA" dirty="0"/>
          </a:p>
          <a:p>
            <a:pPr marL="82296" indent="0">
              <a:buNone/>
            </a:pPr>
            <a:r>
              <a:rPr lang="en-US" dirty="0" smtClean="0"/>
              <a:t>l.platash@chnu.edu.ua</a:t>
            </a:r>
          </a:p>
          <a:p>
            <a:pPr marL="82296" indent="0">
              <a:buNone/>
            </a:pPr>
            <a:r>
              <a:rPr lang="en-US" dirty="0" smtClean="0"/>
              <a:t>+390990600769 (</a:t>
            </a:r>
            <a:r>
              <a:rPr lang="en-US" dirty="0" err="1" smtClean="0"/>
              <a:t>Viber</a:t>
            </a:r>
            <a:r>
              <a:rPr lang="en-US" dirty="0" smtClean="0"/>
              <a:t>, </a:t>
            </a:r>
            <a:r>
              <a:rPr lang="en-US" dirty="0" err="1" smtClean="0"/>
              <a:t>WhatsApp</a:t>
            </a:r>
            <a:r>
              <a:rPr lang="en-US" dirty="0" smtClean="0"/>
              <a:t>)</a:t>
            </a:r>
          </a:p>
          <a:p>
            <a:pPr marL="82296" indent="0">
              <a:buNone/>
            </a:pPr>
            <a:r>
              <a:rPr lang="en-US" dirty="0" smtClean="0"/>
              <a:t>+380965710758 (Telegram)</a:t>
            </a:r>
            <a:endParaRPr lang="ru-RU" dirty="0"/>
          </a:p>
        </p:txBody>
      </p:sp>
      <p:pic>
        <p:nvPicPr>
          <p:cNvPr id="4" name="Picture 4" descr="Рейн-Майнский Университет Прикладных Наук | Hochschule RheinMain (Wiesbaden  und Rüsselsheim) - StudyInFoc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06297"/>
            <a:ext cx="3409592" cy="120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844" y="4797152"/>
            <a:ext cx="190500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4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06B5425-2770-4034-ADA5-FF7D51AD9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99792" y="620688"/>
            <a:ext cx="6191773" cy="5934417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uk-UA" sz="1200" b="1" i="0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ПЛАТАШ ЛАРИСА БРОНІСЛАВІВНА</a:t>
            </a:r>
            <a:endParaRPr lang="uk-UA" sz="1200" b="1" i="0" dirty="0" smtClean="0">
              <a:solidFill>
                <a:schemeClr val="accent1">
                  <a:lumMod val="7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1200" b="1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Науковий ступінь:</a:t>
            </a:r>
            <a:r>
              <a:rPr lang="uk-UA" sz="1200" b="0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  <a:r>
              <a:rPr lang="uk-UA" sz="1200" b="0" i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кандидат педагогічних наук</a:t>
            </a:r>
            <a:endParaRPr lang="uk-UA" sz="1200" dirty="0" smtClean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1200" b="1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Вчене звання:</a:t>
            </a:r>
            <a:r>
              <a:rPr lang="uk-UA" sz="1200" b="0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  </a:t>
            </a:r>
            <a:r>
              <a:rPr lang="uk-UA" sz="1200" b="0" i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доцент</a:t>
            </a:r>
          </a:p>
          <a:p>
            <a:pPr>
              <a:spcBef>
                <a:spcPts val="0"/>
              </a:spcBef>
              <a:buNone/>
            </a:pPr>
            <a:r>
              <a:rPr lang="uk-UA" sz="12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	        </a:t>
            </a:r>
            <a:r>
              <a:rPr lang="uk-UA" sz="1200" dirty="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Лауреат преміє імені Омеляна Поповича  </a:t>
            </a:r>
          </a:p>
          <a:p>
            <a:pPr>
              <a:spcBef>
                <a:spcPts val="0"/>
              </a:spcBef>
              <a:buNone/>
            </a:pPr>
            <a:r>
              <a:rPr lang="uk-UA" sz="12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Посада:</a:t>
            </a:r>
            <a:r>
              <a:rPr lang="uk-UA" sz="12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  <a:r>
              <a:rPr lang="uk-UA" sz="1200" dirty="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доцент кафедри педагогіки та соціальної роботи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uk-UA" sz="12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Науково-педагогічний стаж </a:t>
            </a:r>
            <a:r>
              <a:rPr lang="uk-UA" sz="12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– </a:t>
            </a:r>
            <a:r>
              <a:rPr lang="uk-UA" sz="1200" dirty="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29</a:t>
            </a:r>
            <a:r>
              <a:rPr lang="uk-UA" sz="1200" dirty="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uk-UA" sz="1200" dirty="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років.  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uk-UA" sz="1200" b="1" i="0" u="none" strike="noStrike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Досвід роботи:</a:t>
            </a:r>
            <a:endParaRPr lang="uk-UA" sz="13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uk-UA" sz="1300" b="1" dirty="0" smtClean="0">
              <a:solidFill>
                <a:schemeClr val="accent1">
                  <a:lumMod val="7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uk-UA" sz="13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uk-UA" sz="1300" b="1" dirty="0" smtClean="0">
              <a:solidFill>
                <a:schemeClr val="accent1">
                  <a:lumMod val="7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uk-UA" sz="13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uk-UA" sz="1300" b="1" dirty="0" smtClean="0">
              <a:solidFill>
                <a:schemeClr val="accent1">
                  <a:lumMod val="7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uk-UA" sz="13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uk-UA" sz="1300" b="1" dirty="0" smtClean="0">
              <a:solidFill>
                <a:schemeClr val="accent1">
                  <a:lumMod val="7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0"/>
              </a:spcBef>
            </a:pPr>
            <a:r>
              <a:rPr lang="uk-UA" sz="1200" b="1" dirty="0" smtClean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Наукова та навчально-методична діяльність</a:t>
            </a:r>
            <a:r>
              <a:rPr lang="uk-UA" sz="1600" dirty="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uk-UA" sz="1600" dirty="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endParaRPr lang="x-none" sz="1600" dirty="0">
              <a:solidFill>
                <a:schemeClr val="accent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4247A78-0048-4EF2-9236-E93B8892A5D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181" y="650653"/>
            <a:ext cx="1949579" cy="2067379"/>
          </a:xfrm>
          <a:prstGeom prst="rect">
            <a:avLst/>
          </a:prstGeom>
        </p:spPr>
      </p:pic>
      <p:sp>
        <p:nvSpPr>
          <p:cNvPr id="11" name="Объект 5">
            <a:extLst>
              <a:ext uri="{FF2B5EF4-FFF2-40B4-BE49-F238E27FC236}">
                <a16:creationId xmlns:a16="http://schemas.microsoft.com/office/drawing/2014/main" xmlns="" id="{8337F13D-AD02-4328-9A25-B7D4F1D54E16}"/>
              </a:ext>
            </a:extLst>
          </p:cNvPr>
          <p:cNvSpPr txBox="1">
            <a:spLocks/>
          </p:cNvSpPr>
          <p:nvPr/>
        </p:nvSpPr>
        <p:spPr>
          <a:xfrm>
            <a:off x="290051" y="2718032"/>
            <a:ext cx="2303701" cy="276112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ORCID</a:t>
            </a:r>
            <a:r>
              <a:rPr lang="uk-UA" sz="12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ID</a:t>
            </a:r>
            <a:r>
              <a:rPr lang="uk-UA" sz="12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r>
              <a:rPr lang="en-US" sz="12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hlinkClick r:id="rId3"/>
              </a:rPr>
              <a:t>https://orcid.org/0000-0001-6491-4897</a:t>
            </a:r>
            <a:endParaRPr lang="en-US" sz="1200" b="1" dirty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Google Scholar</a:t>
            </a:r>
            <a:r>
              <a:rPr lang="uk-UA" sz="12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hlinkClick r:id="rId4"/>
              </a:rPr>
              <a:t>https://scholar.google.com.ua/citations?user=jPHqHN0AAAAJ&amp;hl=uk&amp;authuser=1</a:t>
            </a:r>
            <a:endParaRPr lang="uk-UA" sz="12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Scopus ID: 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hlinkClick r:id="rId5"/>
              </a:rPr>
              <a:t>https://www.scopus.com/dashboard.uri</a:t>
            </a:r>
            <a:endParaRPr lang="uk-UA" sz="12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1" dirty="0">
                <a:solidFill>
                  <a:srgbClr val="044CD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Сторінка викладача: </a:t>
            </a:r>
            <a:r>
              <a:rPr lang="en-US" sz="1200" dirty="0">
                <a:solidFill>
                  <a:srgbClr val="044CD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hlinkClick r:id="rId6"/>
              </a:rPr>
              <a:t>https://psr-chnu.com.ua/uk/spivrobitnyky/platash-larysa.html</a:t>
            </a:r>
            <a:endParaRPr lang="uk-UA" sz="1200" dirty="0">
              <a:solidFill>
                <a:srgbClr val="044CD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e-mail</a:t>
            </a:r>
            <a:r>
              <a:rPr lang="en-US" sz="1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1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hlinkClick r:id="rId7"/>
              </a:rPr>
              <a:t>l.platash@chnu.edu.ua</a:t>
            </a:r>
            <a:endParaRPr lang="uk-UA" sz="1200" dirty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uk-UA" sz="1200" dirty="0">
              <a:solidFill>
                <a:srgbClr val="044CD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uk-UA" sz="1200" b="1" dirty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endParaRPr lang="x-none" sz="12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096" y="56750"/>
            <a:ext cx="8784976" cy="576064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>
                <a:solidFill>
                  <a:schemeClr val="accent2">
                    <a:lumMod val="75000"/>
                  </a:schemeClr>
                </a:solidFill>
              </a:rPr>
              <a:t>ПОРТФОЛІО</a:t>
            </a:r>
            <a:endParaRPr lang="ru-RU" sz="3600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241241" y="5463299"/>
            <a:ext cx="2648858" cy="1144170"/>
            <a:chOff x="4788717" y="4461991"/>
            <a:chExt cx="4074618" cy="2134504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20523">
              <a:off x="4788717" y="4764470"/>
              <a:ext cx="1447601" cy="1683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55264">
              <a:off x="7769079" y="4461991"/>
              <a:ext cx="1094256" cy="187783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50551">
              <a:off x="5825247" y="4555564"/>
              <a:ext cx="1108505" cy="17112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56835">
              <a:off x="6856026" y="4770456"/>
              <a:ext cx="1213982" cy="1826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203108"/>
              </p:ext>
            </p:extLst>
          </p:nvPr>
        </p:nvGraphicFramePr>
        <p:xfrm>
          <a:off x="2771800" y="1988840"/>
          <a:ext cx="6096000" cy="1296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1928440"/>
                <a:gridCol w="2135560"/>
              </a:tblGrid>
              <a:tr h="10073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 b="1" i="0" u="none" strike="noStrike" kern="1200" noProof="0" dirty="0" smtClean="0"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1993 – 2002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вчитель початкових класів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ЗОШ І-ІІІ ступенів № 40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м. Чернівці</a:t>
                      </a:r>
                      <a:endParaRPr lang="uk-UA" sz="1050" noProof="0" dirty="0" smtClean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  <a:p>
                      <a:endParaRPr lang="ru-RU" sz="105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 b="1" i="0" u="none" strike="noStrike" dirty="0" smtClean="0"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2002 - 2011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асистент кафедри загальної та соціальної педагогіки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 b="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Cambria" pitchFamily="18" charset="0"/>
                        </a:rPr>
                        <a:t>ЧНУ імені Юрія Федьковича</a:t>
                      </a:r>
                      <a:endParaRPr lang="x-none" sz="1050" smtClean="0">
                        <a:solidFill>
                          <a:schemeClr val="tx1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b="1" i="0" u="none" strike="noStrike" dirty="0" smtClean="0"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2012 - по даний час </a:t>
                      </a:r>
                    </a:p>
                    <a:p>
                      <a:pPr algn="ctr"/>
                      <a:r>
                        <a:rPr lang="uk-UA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доцент кафедри загальної та соціальної педагогіки, з </a:t>
                      </a:r>
                      <a:r>
                        <a:rPr lang="uk-UA" sz="1050" b="1" i="0" u="none" strike="noStrike" dirty="0" smtClean="0"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2016</a:t>
                      </a:r>
                      <a:r>
                        <a:rPr lang="uk-UA" sz="105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 </a:t>
                      </a:r>
                      <a:r>
                        <a:rPr lang="uk-UA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- педагогіки та соціальної роботи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uk-UA" sz="1050" b="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Cambria" pitchFamily="18" charset="0"/>
                        </a:rPr>
                        <a:t>ЧНУ імені Юрія Федьковича</a:t>
                      </a:r>
                      <a:endParaRPr lang="x-none" sz="1050" smtClean="0">
                        <a:solidFill>
                          <a:schemeClr val="tx1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88830">
                <a:tc gridSpan="3">
                  <a:txBody>
                    <a:bodyPr/>
                    <a:lstStyle/>
                    <a:p>
                      <a:pPr algn="ctr"/>
                      <a:r>
                        <a:rPr lang="uk-UA" sz="1050" dirty="0" smtClean="0">
                          <a:latin typeface="Cambria" pitchFamily="18" charset="0"/>
                          <a:ea typeface="Cambria" pitchFamily="18" charset="0"/>
                        </a:rPr>
                        <a:t>Волонтерська діяльність в соціальних проектах, робота з дітьми та їх сім'ями</a:t>
                      </a:r>
                      <a:endParaRPr lang="ru-RU" sz="105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919595"/>
              </p:ext>
            </p:extLst>
          </p:nvPr>
        </p:nvGraphicFramePr>
        <p:xfrm>
          <a:off x="2699792" y="3610316"/>
          <a:ext cx="6192687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1656184"/>
                <a:gridCol w="2520279"/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100" b="1" kern="1200" dirty="0" smtClean="0"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2015</a:t>
                      </a:r>
                      <a:r>
                        <a:rPr kumimoji="0" lang="uk-UA" sz="1100" b="1" kern="1200" dirty="0" smtClean="0">
                          <a:solidFill>
                            <a:schemeClr val="lt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 </a:t>
                      </a:r>
                      <a:r>
                        <a:rPr kumimoji="0" lang="uk-UA" sz="1100" b="1" kern="1200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– </a:t>
                      </a:r>
                      <a:r>
                        <a:rPr kumimoji="0" lang="uk-UA" sz="1100" b="0" kern="1200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затверджено тему дисертації «</a:t>
                      </a:r>
                      <a:r>
                        <a:rPr kumimoji="0" lang="uk-UA" sz="1100" b="0" kern="1200" dirty="0" smtClean="0"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Соціально-педагогічні умови розвитку інклюзивної освіти  у загальноосвітніх школах України та Республіки Польща (друга половина ХІХ- початок ХХ століття</a:t>
                      </a:r>
                      <a:r>
                        <a:rPr kumimoji="0" lang="uk-UA" sz="1100" b="0" kern="1200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)»   (</a:t>
                      </a:r>
                      <a:r>
                        <a:rPr kumimoji="0" lang="uk-UA" sz="1100" b="0" kern="1200" dirty="0" err="1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прот</a:t>
                      </a:r>
                      <a:r>
                        <a:rPr kumimoji="0" lang="uk-UA" sz="1100" b="0" kern="1200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. №4 від 26.05.2015 р. засідання Міжвідомчої ради з координації наукових досліджень з педагогічних і психологічних наук в Україні).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100" b="1" kern="1200" dirty="0" smtClean="0"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Більше 170 публікацій</a:t>
                      </a:r>
                      <a:r>
                        <a:rPr kumimoji="0"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: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100" b="1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12</a:t>
                      </a:r>
                      <a:r>
                        <a:rPr kumimoji="0"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 розділів у  колективних монографіях (</a:t>
                      </a:r>
                      <a:r>
                        <a:rPr kumimoji="0" lang="uk-UA" sz="1100" b="1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8</a:t>
                      </a:r>
                      <a:r>
                        <a:rPr kumimoji="0"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 зарубіжних, </a:t>
                      </a:r>
                      <a:r>
                        <a:rPr kumimoji="0" lang="uk-UA" sz="1100" b="1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4</a:t>
                      </a:r>
                      <a:r>
                        <a:rPr kumimoji="0"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вітчизняних); </a:t>
                      </a:r>
                      <a:r>
                        <a:rPr kumimoji="0" lang="uk-UA" sz="1100" b="1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14</a:t>
                      </a:r>
                      <a:r>
                        <a:rPr kumimoji="0"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 </a:t>
                      </a:r>
                      <a:r>
                        <a:rPr kumimoji="0" lang="uk-UA" sz="1100" kern="1200" dirty="0" err="1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навч.-метод</a:t>
                      </a:r>
                      <a:r>
                        <a:rPr kumimoji="0"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. </a:t>
                      </a:r>
                      <a:r>
                        <a:rPr kumimoji="0" lang="uk-UA" sz="1100" kern="1200" dirty="0" err="1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посіб</a:t>
                      </a:r>
                      <a:r>
                        <a:rPr kumimoji="0"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. у т.ч. у </a:t>
                      </a:r>
                      <a:r>
                        <a:rPr kumimoji="0" lang="uk-UA" sz="1100" kern="1200" dirty="0" err="1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співавт</a:t>
                      </a:r>
                      <a:r>
                        <a:rPr kumimoji="0"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.;  </a:t>
                      </a:r>
                      <a:r>
                        <a:rPr kumimoji="0" lang="uk-UA" sz="1100" b="1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статті</a:t>
                      </a:r>
                      <a:r>
                        <a:rPr kumimoji="0"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: </a:t>
                      </a:r>
                      <a:r>
                        <a:rPr kumimoji="0" lang="uk-UA" sz="1100" b="1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1</a:t>
                      </a:r>
                      <a:r>
                        <a:rPr kumimoji="0"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 – </a:t>
                      </a:r>
                      <a:r>
                        <a:rPr kumimoji="0"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Scopus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, </a:t>
                      </a:r>
                      <a:r>
                        <a:rPr kumimoji="0" lang="uk-UA" sz="1100" b="1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4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 – </a:t>
                      </a:r>
                      <a:r>
                        <a:rPr kumimoji="0"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Web of Science</a:t>
                      </a:r>
                      <a:r>
                        <a:rPr kumimoji="0"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 (у </a:t>
                      </a:r>
                      <a:r>
                        <a:rPr kumimoji="0" lang="uk-UA" sz="1100" kern="1200" dirty="0" err="1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співавт</a:t>
                      </a:r>
                      <a:r>
                        <a:rPr kumimoji="0"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.)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, </a:t>
                      </a:r>
                      <a:r>
                        <a:rPr kumimoji="0" lang="uk-UA" sz="1100" b="1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6</a:t>
                      </a:r>
                      <a:r>
                        <a:rPr kumimoji="0"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 </a:t>
                      </a:r>
                      <a:r>
                        <a:rPr kumimoji="0"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Copernicus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, 5</a:t>
                      </a:r>
                      <a:r>
                        <a:rPr kumimoji="0"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4 – фахових; </a:t>
                      </a:r>
                      <a:r>
                        <a:rPr kumimoji="0" lang="uk-UA" sz="1100" b="1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19</a:t>
                      </a:r>
                      <a:r>
                        <a:rPr kumimoji="0"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 – </a:t>
                      </a:r>
                      <a:r>
                        <a:rPr kumimoji="0" lang="uk-UA" sz="1100" kern="1200" dirty="0" err="1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збірн</a:t>
                      </a:r>
                      <a:r>
                        <a:rPr kumimoji="0"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.. </a:t>
                      </a:r>
                      <a:r>
                        <a:rPr kumimoji="0" lang="uk-UA" sz="1100" kern="1200" dirty="0" err="1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наук.пр</a:t>
                      </a:r>
                      <a:r>
                        <a:rPr kumimoji="0"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. (</a:t>
                      </a:r>
                      <a:r>
                        <a:rPr kumimoji="0" lang="uk-UA" sz="1100" b="1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45</a:t>
                      </a:r>
                      <a:r>
                        <a:rPr kumimoji="0"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 – матеріалах</a:t>
                      </a:r>
                      <a:r>
                        <a:rPr kumimoji="0" lang="uk-UA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 </a:t>
                      </a:r>
                      <a:r>
                        <a:rPr kumimoji="0" lang="uk-UA" sz="1100" kern="1200" dirty="0" err="1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міжнар</a:t>
                      </a:r>
                      <a:r>
                        <a:rPr kumimoji="0"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.  та </a:t>
                      </a:r>
                      <a:r>
                        <a:rPr kumimoji="0" lang="uk-UA" sz="1100" b="1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21</a:t>
                      </a:r>
                      <a:r>
                        <a:rPr kumimoji="0"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всеукр. </a:t>
                      </a:r>
                      <a:r>
                        <a:rPr kumimoji="0" lang="uk-UA" sz="1100" kern="1200" dirty="0" err="1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конф</a:t>
                      </a:r>
                      <a:r>
                        <a:rPr kumimoji="0"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.), інших виданнях, у т.ч. у </a:t>
                      </a:r>
                      <a:r>
                        <a:rPr kumimoji="0" lang="uk-UA" sz="1100" kern="1200" dirty="0" err="1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співат</a:t>
                      </a:r>
                      <a:r>
                        <a:rPr kumimoji="0"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. із студентами;</a:t>
                      </a:r>
                      <a:endParaRPr lang="ru-RU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100" b="1" kern="1200" dirty="0" smtClean="0"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Організація:</a:t>
                      </a:r>
                      <a:r>
                        <a:rPr kumimoji="0" lang="uk-UA" sz="1100" b="1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- конференцій, семінарів, проектів / </a:t>
                      </a:r>
                      <a:r>
                        <a:rPr kumimoji="0" lang="uk-UA" sz="1100" kern="1200" dirty="0" err="1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навч</a:t>
                      </a:r>
                      <a:r>
                        <a:rPr kumimoji="0"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. тренінгів з питань інклюзивної освіти;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- </a:t>
                      </a:r>
                      <a:r>
                        <a:rPr kumimoji="0"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просвітньої роботи, читання </a:t>
                      </a:r>
                      <a:r>
                        <a:rPr kumimoji="0"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лекцій для педагогів-практиків при Ресурсному Центрі підтримки інклюзивної освіти   </a:t>
                      </a:r>
                      <a:r>
                        <a:rPr kumimoji="0"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ЧОІППО.</a:t>
                      </a:r>
                      <a:endParaRPr lang="ru-RU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100" b="1" i="0" kern="1200" dirty="0" smtClean="0"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Дисципліни</a:t>
                      </a:r>
                      <a:r>
                        <a:rPr kumimoji="0" lang="uk-UA" sz="1100" i="0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100" i="0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Основи дефектології (спец. 231 «Соціальна робота); Основи </a:t>
                      </a:r>
                      <a:r>
                        <a:rPr kumimoji="0" lang="uk-UA" sz="1100" i="0" kern="1200" dirty="0" err="1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інклюз</a:t>
                      </a:r>
                      <a:r>
                        <a:rPr kumimoji="0" lang="uk-UA" sz="1100" i="0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. педагогіки / </a:t>
                      </a:r>
                      <a:r>
                        <a:rPr kumimoji="0" lang="uk-UA" sz="1100" i="0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освіти; </a:t>
                      </a:r>
                      <a:r>
                        <a:rPr kumimoji="0" lang="uk-UA" sz="1100" i="0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Педагогіка з </a:t>
                      </a:r>
                      <a:r>
                        <a:rPr kumimoji="0" lang="uk-UA" sz="1100" i="0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ОПМ; </a:t>
                      </a:r>
                      <a:r>
                        <a:rPr kumimoji="0" lang="uk-UA" sz="1100" i="0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Методика  соц.-вих.. роб. в сучасних</a:t>
                      </a:r>
                      <a:r>
                        <a:rPr kumimoji="0" lang="uk-UA" sz="1100" i="0" kern="1200" baseline="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 умовах</a:t>
                      </a:r>
                      <a:r>
                        <a:rPr kumimoji="0" lang="uk-UA" sz="1100" i="0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 (спец. 014 Середня освіта»); </a:t>
                      </a:r>
                      <a:r>
                        <a:rPr kumimoji="0" lang="ru-RU" sz="1100" i="0" kern="1200" dirty="0" err="1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Сучасні</a:t>
                      </a:r>
                      <a:r>
                        <a:rPr kumimoji="0" lang="ru-RU" sz="1100" i="0" kern="1200" baseline="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 </a:t>
                      </a:r>
                      <a:r>
                        <a:rPr kumimoji="0" lang="ru-RU" sz="1100" i="0" kern="1200" baseline="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психол.-</a:t>
                      </a:r>
                      <a:r>
                        <a:rPr kumimoji="0" lang="ru-RU" sz="11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педаг</a:t>
                      </a:r>
                      <a:r>
                        <a:rPr kumimoji="0" lang="ru-RU" sz="1100" i="0" kern="1200" baseline="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. </a:t>
                      </a:r>
                      <a:r>
                        <a:rPr kumimoji="0" lang="ru-RU" sz="11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технології</a:t>
                      </a:r>
                      <a:r>
                        <a:rPr kumimoji="0" lang="ru-RU" sz="1100" i="0" kern="1200" baseline="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 </a:t>
                      </a:r>
                      <a:r>
                        <a:rPr kumimoji="0" lang="ru-RU" sz="11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роботи</a:t>
                      </a:r>
                      <a:r>
                        <a:rPr kumimoji="0" lang="ru-RU" sz="1100" i="0" kern="1200" baseline="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 з </a:t>
                      </a:r>
                      <a:r>
                        <a:rPr kumimoji="0" lang="ru-RU" sz="11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дітьми</a:t>
                      </a:r>
                      <a:r>
                        <a:rPr kumimoji="0" lang="ru-RU" sz="1100" i="0" kern="1200" baseline="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 з ООП,  </a:t>
                      </a:r>
                      <a:r>
                        <a:rPr kumimoji="0" lang="ru-RU" sz="11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Історія</a:t>
                      </a:r>
                      <a:r>
                        <a:rPr kumimoji="0" lang="ru-RU" sz="1100" i="0" kern="1200" baseline="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 </a:t>
                      </a:r>
                      <a:r>
                        <a:rPr kumimoji="0" lang="ru-RU" sz="11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спеціаьної</a:t>
                      </a:r>
                      <a:r>
                        <a:rPr kumimoji="0" lang="ru-RU" sz="1100" i="0" kern="1200" baseline="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 </a:t>
                      </a:r>
                      <a:r>
                        <a:rPr kumimoji="0" lang="ru-RU" sz="11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педагогіки</a:t>
                      </a:r>
                      <a:r>
                        <a:rPr kumimoji="0" lang="ru-RU" sz="1100" i="0" kern="1200" baseline="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 та </a:t>
                      </a:r>
                      <a:r>
                        <a:rPr kumimoji="0" lang="ru-RU" sz="11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спецпсихології</a:t>
                      </a:r>
                      <a:r>
                        <a:rPr kumimoji="0" lang="ru-RU" sz="1100" i="0" kern="1200" baseline="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; </a:t>
                      </a:r>
                      <a:r>
                        <a:rPr kumimoji="0" lang="ru-RU" sz="11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Теорія</a:t>
                      </a:r>
                      <a:r>
                        <a:rPr kumimoji="0" lang="ru-RU" sz="1100" i="0" kern="1200" baseline="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 </a:t>
                      </a:r>
                      <a:r>
                        <a:rPr kumimoji="0" lang="ru-RU" sz="1100" i="0" kern="1200" baseline="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та методика </a:t>
                      </a:r>
                      <a:r>
                        <a:rPr kumimoji="0" lang="ru-RU" sz="11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роботи</a:t>
                      </a:r>
                      <a:r>
                        <a:rPr kumimoji="0" lang="ru-RU" sz="1100" i="0" kern="1200" baseline="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 </a:t>
                      </a:r>
                      <a:r>
                        <a:rPr kumimoji="0" lang="ru-RU" sz="1100" i="0" kern="1200" baseline="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з </a:t>
                      </a:r>
                      <a:r>
                        <a:rPr kumimoji="0" lang="ru-RU" sz="1100" i="0" kern="1200" baseline="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батьками </a:t>
                      </a:r>
                      <a:r>
                        <a:rPr kumimoji="0" lang="ru-RU" sz="11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дітей</a:t>
                      </a:r>
                      <a:r>
                        <a:rPr kumimoji="0" lang="ru-RU" sz="1100" i="0" kern="1200" baseline="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 з </a:t>
                      </a:r>
                      <a:r>
                        <a:rPr kumimoji="0" lang="ru-RU" sz="1100" i="0" kern="1200" baseline="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ООП. </a:t>
                      </a:r>
                      <a:endParaRPr kumimoji="0" lang="ru-RU" sz="1100" i="0" kern="1200" dirty="0" smtClean="0">
                        <a:solidFill>
                          <a:schemeClr val="dk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773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ПИТАННЯ для розгляду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5987670"/>
              </p:ext>
            </p:extLst>
          </p:nvPr>
        </p:nvGraphicFramePr>
        <p:xfrm>
          <a:off x="1115616" y="1484784"/>
          <a:ext cx="7704856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072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899501530"/>
              </p:ext>
            </p:extLst>
          </p:nvPr>
        </p:nvGraphicFramePr>
        <p:xfrm>
          <a:off x="899592" y="4293096"/>
          <a:ext cx="4536504" cy="2433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273714846"/>
              </p:ext>
            </p:extLst>
          </p:nvPr>
        </p:nvGraphicFramePr>
        <p:xfrm>
          <a:off x="5868144" y="978987"/>
          <a:ext cx="2592288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043608" y="332656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 algn="ctr">
              <a:buNone/>
            </a:pPr>
            <a:r>
              <a:rPr lang="uk-UA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ІНКЛЮЗІЯ</a:t>
            </a:r>
            <a:r>
              <a:rPr lang="uk-UA" sz="3600" b="1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uk-UA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процес</a:t>
            </a:r>
            <a:endParaRPr lang="uk-U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978987"/>
            <a:ext cx="4301353" cy="31683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000" dirty="0" smtClean="0"/>
              <a:t>Неприйняття </a:t>
            </a:r>
            <a:r>
              <a:rPr lang="uk-UA" sz="2000" dirty="0"/>
              <a:t>дискримінації щодо груп </a:t>
            </a:r>
            <a:r>
              <a:rPr lang="uk-UA" sz="2000" dirty="0" smtClean="0"/>
              <a:t>людей;</a:t>
            </a:r>
          </a:p>
          <a:p>
            <a:pPr>
              <a:buFont typeface="Wingdings" pitchFamily="2" charset="2"/>
              <a:buChar char="Ø"/>
            </a:pPr>
            <a:r>
              <a:rPr lang="uk-UA" sz="2000" dirty="0" smtClean="0"/>
              <a:t>соціальна відмова </a:t>
            </a:r>
            <a:r>
              <a:rPr lang="uk-UA" sz="2000" dirty="0"/>
              <a:t>від дискримінації </a:t>
            </a:r>
            <a:r>
              <a:rPr lang="uk-UA" sz="200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uk-UA" sz="2000" dirty="0" smtClean="0"/>
              <a:t>надання </a:t>
            </a:r>
            <a:r>
              <a:rPr lang="uk-UA" sz="2000" dirty="0"/>
              <a:t>можливості всім людям брати участь у житті </a:t>
            </a:r>
            <a:r>
              <a:rPr lang="uk-UA" sz="2000" dirty="0" smtClean="0"/>
              <a:t>суспільства;</a:t>
            </a:r>
          </a:p>
          <a:p>
            <a:pPr algn="just">
              <a:buFont typeface="Wingdings" pitchFamily="2" charset="2"/>
              <a:buChar char="Ø"/>
            </a:pPr>
            <a:r>
              <a:rPr lang="uk-UA" sz="2000" dirty="0"/>
              <a:t>з</a:t>
            </a:r>
            <a:r>
              <a:rPr lang="uk-UA" sz="2000" dirty="0" smtClean="0"/>
              <a:t>абезпечення участі в </a:t>
            </a:r>
            <a:r>
              <a:rPr lang="uk-UA" sz="2000" dirty="0"/>
              <a:t>одній або декількох сферах суспільного </a:t>
            </a:r>
            <a:r>
              <a:rPr lang="uk-UA" sz="2000" dirty="0" smtClean="0"/>
              <a:t>життя.</a:t>
            </a:r>
          </a:p>
          <a:p>
            <a:endParaRPr lang="ru-RU" sz="2000" dirty="0"/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5292080" y="2348880"/>
            <a:ext cx="3851920" cy="424847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None/>
            </a:pPr>
            <a:r>
              <a:rPr lang="uk-UA" sz="2000" dirty="0" smtClean="0"/>
              <a:t>Активності та участь  у сферах (за  Міжнародною класифікацією </a:t>
            </a:r>
            <a:r>
              <a:rPr lang="uk-UA" sz="2000" dirty="0"/>
              <a:t>функціонування, інвалідності та здоров'я та здоров'я (ICF</a:t>
            </a:r>
            <a:r>
              <a:rPr lang="uk-UA" sz="2000" dirty="0" smtClean="0"/>
              <a:t>)) </a:t>
            </a:r>
            <a:endParaRPr lang="ru-RU" sz="2000" dirty="0"/>
          </a:p>
          <a:p>
            <a:pPr>
              <a:buFont typeface="Wingdings" pitchFamily="2" charset="2"/>
              <a:buChar char="Ø"/>
            </a:pPr>
            <a:r>
              <a:rPr lang="uk-UA" sz="2000" dirty="0" smtClean="0"/>
              <a:t>навчання </a:t>
            </a:r>
            <a:r>
              <a:rPr lang="uk-UA" sz="2000" dirty="0"/>
              <a:t>та застосування </a:t>
            </a:r>
            <a:r>
              <a:rPr lang="uk-UA" sz="2000" dirty="0" smtClean="0"/>
              <a:t>знань;</a:t>
            </a:r>
            <a:endParaRPr lang="ru-RU" sz="2000" dirty="0"/>
          </a:p>
          <a:p>
            <a:pPr>
              <a:buFont typeface="Wingdings" pitchFamily="2" charset="2"/>
              <a:buChar char="Ø"/>
            </a:pPr>
            <a:r>
              <a:rPr lang="uk-UA" sz="2000" dirty="0" smtClean="0"/>
              <a:t>спілкування</a:t>
            </a:r>
            <a:r>
              <a:rPr lang="uk-UA" sz="2000" dirty="0"/>
              <a:t>;</a:t>
            </a:r>
            <a:endParaRPr lang="ru-RU" sz="2000" dirty="0"/>
          </a:p>
          <a:p>
            <a:pPr>
              <a:buFont typeface="Wingdings" pitchFamily="2" charset="2"/>
              <a:buChar char="Ø"/>
            </a:pPr>
            <a:r>
              <a:rPr lang="uk-UA" sz="2000" dirty="0"/>
              <a:t>м</a:t>
            </a:r>
            <a:r>
              <a:rPr lang="uk-UA" sz="2000" dirty="0" smtClean="0"/>
              <a:t>обільність;</a:t>
            </a:r>
            <a:endParaRPr lang="ru-RU" sz="2000" dirty="0"/>
          </a:p>
          <a:p>
            <a:pPr>
              <a:buFont typeface="Wingdings" pitchFamily="2" charset="2"/>
              <a:buChar char="Ø"/>
            </a:pPr>
            <a:r>
              <a:rPr lang="uk-UA" sz="2000" dirty="0" smtClean="0"/>
              <a:t>догляд </a:t>
            </a:r>
            <a:r>
              <a:rPr lang="uk-UA" sz="2000" dirty="0"/>
              <a:t>за </a:t>
            </a:r>
            <a:r>
              <a:rPr lang="uk-UA" sz="2000" dirty="0" smtClean="0"/>
              <a:t>собою;</a:t>
            </a:r>
            <a:endParaRPr lang="ru-RU" sz="2000" dirty="0"/>
          </a:p>
          <a:p>
            <a:pPr>
              <a:buFont typeface="Wingdings" pitchFamily="2" charset="2"/>
              <a:buChar char="Ø"/>
            </a:pPr>
            <a:r>
              <a:rPr lang="uk-UA" sz="2000" dirty="0" smtClean="0"/>
              <a:t>самообслуговування, домашнє життя;</a:t>
            </a:r>
            <a:endParaRPr lang="ru-RU" sz="2000" dirty="0"/>
          </a:p>
          <a:p>
            <a:pPr>
              <a:buFont typeface="Wingdings" pitchFamily="2" charset="2"/>
              <a:buChar char="Ø"/>
            </a:pPr>
            <a:r>
              <a:rPr lang="uk-UA" sz="2000" dirty="0" smtClean="0"/>
              <a:t>міжособистісна </a:t>
            </a:r>
            <a:r>
              <a:rPr lang="uk-UA" sz="2000" dirty="0"/>
              <a:t>взаємодія та</a:t>
            </a:r>
            <a:endParaRPr lang="ru-RU" sz="2000" dirty="0"/>
          </a:p>
          <a:p>
            <a:pPr>
              <a:buFont typeface="Wingdings" pitchFamily="2" charset="2"/>
              <a:buChar char="Ø"/>
            </a:pPr>
            <a:r>
              <a:rPr lang="uk-UA" sz="2000" dirty="0" smtClean="0"/>
              <a:t>стосунки, взаємодія;</a:t>
            </a:r>
            <a:endParaRPr lang="ru-RU" sz="2000" dirty="0"/>
          </a:p>
          <a:p>
            <a:pPr>
              <a:buFont typeface="Wingdings" pitchFamily="2" charset="2"/>
              <a:buChar char="Ø"/>
            </a:pPr>
            <a:r>
              <a:rPr lang="uk-UA" sz="2000" dirty="0" smtClean="0"/>
              <a:t>громада</a:t>
            </a:r>
            <a:r>
              <a:rPr lang="uk-UA" sz="2000" dirty="0"/>
              <a:t>, соціальне та громадське життя.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4178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882" y="0"/>
            <a:ext cx="7890080" cy="1143000"/>
          </a:xfrm>
        </p:spPr>
        <p:txBody>
          <a:bodyPr>
            <a:normAutofit fontScale="90000"/>
          </a:bodyPr>
          <a:lstStyle/>
          <a:p>
            <a:r>
              <a:rPr lang="uk-UA" sz="4400" b="1" dirty="0" smtClean="0">
                <a:solidFill>
                  <a:schemeClr val="accent2">
                    <a:lumMod val="75000"/>
                  </a:schemeClr>
                </a:solidFill>
              </a:rPr>
              <a:t>РОЗУМІННЯ інклюзії в Німеччині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8736591"/>
              </p:ext>
            </p:extLst>
          </p:nvPr>
        </p:nvGraphicFramePr>
        <p:xfrm>
          <a:off x="4499992" y="1124744"/>
          <a:ext cx="4248472" cy="3844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3024336" cy="4132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43608" y="4969606"/>
            <a:ext cx="8100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/>
              <a:t>Конституція</a:t>
            </a:r>
            <a:r>
              <a:rPr lang="ru-RU" dirty="0"/>
              <a:t> </a:t>
            </a:r>
            <a:r>
              <a:rPr lang="ru-RU" dirty="0" err="1"/>
              <a:t>Німеччини</a:t>
            </a:r>
            <a:r>
              <a:rPr lang="ru-RU" dirty="0"/>
              <a:t> (</a:t>
            </a:r>
            <a:r>
              <a:rPr lang="ru-RU" dirty="0" smtClean="0"/>
              <a:t>1994);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</a:t>
            </a:r>
            <a:r>
              <a:rPr lang="uk-UA" dirty="0" err="1" smtClean="0"/>
              <a:t>оціальний</a:t>
            </a:r>
            <a:r>
              <a:rPr lang="uk-UA" dirty="0" smtClean="0"/>
              <a:t> </a:t>
            </a:r>
            <a:r>
              <a:rPr lang="uk-UA" dirty="0"/>
              <a:t>кодекс </a:t>
            </a:r>
            <a:r>
              <a:rPr lang="uk-UA" dirty="0" smtClean="0"/>
              <a:t>(</a:t>
            </a:r>
            <a:r>
              <a:rPr lang="ru-RU" dirty="0"/>
              <a:t>SGB VIII</a:t>
            </a:r>
            <a:r>
              <a:rPr lang="uk-UA" dirty="0" smtClean="0"/>
              <a:t>);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Цивільний </a:t>
            </a:r>
            <a:r>
              <a:rPr lang="uk-UA" dirty="0"/>
              <a:t>кодекс (</a:t>
            </a:r>
            <a:r>
              <a:rPr lang="ru-RU" dirty="0"/>
              <a:t>BGB</a:t>
            </a:r>
            <a:r>
              <a:rPr lang="uk-UA" dirty="0" smtClean="0"/>
              <a:t>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Закон про рівність людей з інвалідністю </a:t>
            </a:r>
            <a:r>
              <a:rPr lang="uk-UA" i="1" dirty="0" smtClean="0"/>
              <a:t>(</a:t>
            </a:r>
            <a:r>
              <a:rPr lang="ru-RU" dirty="0" smtClean="0"/>
              <a:t>BGG, 2002</a:t>
            </a:r>
            <a:r>
              <a:rPr lang="uk-UA" i="1" dirty="0" smtClean="0"/>
              <a:t>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/>
              <a:t>Загальний</a:t>
            </a:r>
            <a:r>
              <a:rPr lang="ru-RU" dirty="0" smtClean="0"/>
              <a:t> закон про </a:t>
            </a:r>
            <a:r>
              <a:rPr lang="ru-RU" dirty="0" err="1" smtClean="0"/>
              <a:t>рівні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( AGG , 2006);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6446934"/>
            <a:ext cx="849694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hlinkClick r:id="rId8"/>
              </a:rPr>
              <a:t>https://</a:t>
            </a:r>
            <a:r>
              <a:rPr lang="en-GB" sz="1100" dirty="0" smtClean="0">
                <a:hlinkClick r:id="rId8"/>
              </a:rPr>
              <a:t>www.einfach-teilhaben.de/DE/AS/Ratgeber/Inklusion/Inklusion_node.html</a:t>
            </a:r>
            <a:endParaRPr lang="uk-UA" sz="1100" dirty="0" smtClean="0"/>
          </a:p>
        </p:txBody>
      </p:sp>
    </p:spTree>
    <p:extLst>
      <p:ext uri="{BB962C8B-B14F-4D97-AF65-F5344CB8AC3E}">
        <p14:creationId xmlns:p14="http://schemas.microsoft.com/office/powerpoint/2010/main" val="50286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11560" y="1196752"/>
            <a:ext cx="8532440" cy="505164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uk-UA" b="1" dirty="0" smtClean="0"/>
              <a:t>1992 </a:t>
            </a:r>
            <a:r>
              <a:rPr lang="uk-UA" dirty="0"/>
              <a:t>– Конвенція ООН «Про права дитини»: </a:t>
            </a:r>
          </a:p>
          <a:p>
            <a:pPr marL="806958" lvl="2" indent="-285750">
              <a:buFont typeface="Arial" pitchFamily="34" charset="0"/>
              <a:buChar char="•"/>
            </a:pPr>
            <a:r>
              <a:rPr lang="ru-RU" dirty="0" err="1"/>
              <a:t>Недискримінація</a:t>
            </a:r>
            <a:r>
              <a:rPr lang="ru-RU" dirty="0"/>
              <a:t> (ст. 2</a:t>
            </a:r>
            <a:r>
              <a:rPr lang="ru-RU" dirty="0" smtClean="0"/>
              <a:t>).</a:t>
            </a:r>
            <a:endParaRPr lang="ru-RU" dirty="0"/>
          </a:p>
          <a:p>
            <a:pPr marL="806958" lvl="2" indent="-285750">
              <a:buFont typeface="Arial" pitchFamily="34" charset="0"/>
              <a:buChar char="•"/>
            </a:pPr>
            <a:r>
              <a:rPr lang="ru-RU" dirty="0" err="1"/>
              <a:t>Пріоритет</a:t>
            </a:r>
            <a:r>
              <a:rPr lang="ru-RU" dirty="0"/>
              <a:t> </a:t>
            </a:r>
            <a:r>
              <a:rPr lang="ru-RU" dirty="0" err="1"/>
              <a:t>найкращих</a:t>
            </a:r>
            <a:r>
              <a:rPr lang="ru-RU" dirty="0"/>
              <a:t> </a:t>
            </a:r>
            <a:r>
              <a:rPr lang="ru-RU" dirty="0" err="1"/>
              <a:t>інтересів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 (ст. 3</a:t>
            </a:r>
            <a:r>
              <a:rPr lang="ru-RU" dirty="0" smtClean="0"/>
              <a:t>).</a:t>
            </a:r>
            <a:endParaRPr lang="ru-RU" dirty="0"/>
          </a:p>
          <a:p>
            <a:pPr marL="806958" lvl="2" indent="-285750">
              <a:buFont typeface="Arial" pitchFamily="34" charset="0"/>
              <a:buChar char="•"/>
            </a:pPr>
            <a:r>
              <a:rPr lang="ru-RU" dirty="0"/>
              <a:t>Право на </a:t>
            </a:r>
            <a:r>
              <a:rPr lang="ru-RU" dirty="0" err="1"/>
              <a:t>життя</a:t>
            </a:r>
            <a:r>
              <a:rPr lang="ru-RU" dirty="0"/>
              <a:t> та </a:t>
            </a:r>
            <a:r>
              <a:rPr lang="ru-RU" dirty="0" err="1"/>
              <a:t>розвиток</a:t>
            </a:r>
            <a:r>
              <a:rPr lang="ru-RU" dirty="0"/>
              <a:t> (ст. 6</a:t>
            </a:r>
            <a:r>
              <a:rPr lang="ru-RU" dirty="0" smtClean="0"/>
              <a:t>).</a:t>
            </a:r>
            <a:endParaRPr lang="ru-RU" dirty="0"/>
          </a:p>
          <a:p>
            <a:pPr marL="806958" lvl="2" indent="-285750">
              <a:buFont typeface="Arial" pitchFamily="34" charset="0"/>
              <a:buChar char="•"/>
            </a:pPr>
            <a:r>
              <a:rPr lang="ru-RU" dirty="0"/>
              <a:t>Право бути </a:t>
            </a:r>
            <a:r>
              <a:rPr lang="ru-RU" dirty="0" err="1"/>
              <a:t>почутим</a:t>
            </a:r>
            <a:r>
              <a:rPr lang="ru-RU" dirty="0"/>
              <a:t> (ст.12</a:t>
            </a:r>
            <a:r>
              <a:rPr lang="ru-RU" dirty="0" smtClean="0"/>
              <a:t>).</a:t>
            </a:r>
            <a:endParaRPr lang="uk-UA" dirty="0"/>
          </a:p>
          <a:p>
            <a:pPr algn="just"/>
            <a:endParaRPr lang="uk-UA" b="1" dirty="0" smtClean="0"/>
          </a:p>
          <a:p>
            <a:pPr algn="just"/>
            <a:r>
              <a:rPr lang="uk-UA" b="1" dirty="0" smtClean="0"/>
              <a:t>2009 </a:t>
            </a:r>
            <a:r>
              <a:rPr lang="uk-UA" dirty="0"/>
              <a:t>– Конвенція ООН «Про права людей з інвалідністю» (ст. 24). </a:t>
            </a:r>
            <a:endParaRPr lang="uk-UA" b="1" dirty="0"/>
          </a:p>
          <a:p>
            <a:pPr algn="just"/>
            <a:r>
              <a:rPr lang="uk-UA" b="1" dirty="0" smtClean="0"/>
              <a:t>2011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dirty="0"/>
              <a:t>– Закон про співпрацю та інформацію у</a:t>
            </a:r>
            <a:r>
              <a:rPr lang="ru-RU" dirty="0"/>
              <a:t> </a:t>
            </a:r>
            <a:r>
              <a:rPr lang="uk-UA" dirty="0"/>
              <a:t>сфері захисту дітей (</a:t>
            </a:r>
            <a:r>
              <a:rPr lang="ru-RU" dirty="0"/>
              <a:t>KKG</a:t>
            </a:r>
            <a:r>
              <a:rPr lang="uk-UA" dirty="0"/>
              <a:t>).</a:t>
            </a:r>
          </a:p>
          <a:p>
            <a:pPr algn="just"/>
            <a:r>
              <a:rPr lang="uk-UA" b="1" dirty="0" smtClean="0"/>
              <a:t>2015 </a:t>
            </a:r>
            <a:r>
              <a:rPr lang="uk-UA" dirty="0"/>
              <a:t>– «Цілі сталого розвитку» (Освіта </a:t>
            </a:r>
            <a:r>
              <a:rPr lang="uk-UA" dirty="0" smtClean="0"/>
              <a:t>2030). </a:t>
            </a:r>
            <a:endParaRPr lang="uk-UA" b="1" dirty="0"/>
          </a:p>
          <a:p>
            <a:pPr algn="just"/>
            <a:r>
              <a:rPr lang="ru-RU" b="1" dirty="0"/>
              <a:t>2017 </a:t>
            </a:r>
            <a:r>
              <a:rPr lang="uk-UA" dirty="0"/>
              <a:t>– Резолюція щодо інклюзивної освіти в Німеччині.</a:t>
            </a:r>
            <a:endParaRPr lang="en-US" dirty="0"/>
          </a:p>
          <a:p>
            <a:pPr algn="just"/>
            <a:endParaRPr lang="uk-UA" dirty="0"/>
          </a:p>
          <a:p>
            <a:pPr algn="just"/>
            <a:r>
              <a:rPr lang="uk-UA" dirty="0"/>
              <a:t>Німецький інститут  прав людини (м. Берлін)</a:t>
            </a:r>
          </a:p>
          <a:p>
            <a:pPr algn="just"/>
            <a:endParaRPr lang="ru-RU" dirty="0"/>
          </a:p>
          <a:p>
            <a:pPr algn="just"/>
            <a:r>
              <a:rPr lang="ru-RU" dirty="0" err="1"/>
              <a:t>Премія</a:t>
            </a:r>
            <a:r>
              <a:rPr lang="ru-RU" dirty="0"/>
              <a:t> Якоба </a:t>
            </a:r>
            <a:r>
              <a:rPr lang="ru-RU" dirty="0" err="1"/>
              <a:t>Мута</a:t>
            </a:r>
            <a:r>
              <a:rPr lang="ru-RU" dirty="0"/>
              <a:t> для </a:t>
            </a:r>
            <a:r>
              <a:rPr lang="ru-RU" dirty="0" err="1"/>
              <a:t>інклюзивних</a:t>
            </a:r>
            <a:r>
              <a:rPr lang="ru-RU" dirty="0"/>
              <a:t> </a:t>
            </a:r>
            <a:r>
              <a:rPr lang="ru-RU" dirty="0" err="1"/>
              <a:t>шкіл</a:t>
            </a:r>
            <a:endParaRPr lang="en-US" dirty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6483795"/>
            <a:ext cx="87849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https://www.institut-fuer-menschenrechte.de/abbildungen-im-menschenrechtsbericht-2021#c3579</a:t>
            </a:r>
            <a:endParaRPr lang="ru-RU" sz="1200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850106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chemeClr val="accent2">
                    <a:lumMod val="75000"/>
                  </a:schemeClr>
                </a:solidFill>
              </a:rPr>
              <a:t>ПРАВОВІ АСПЕКТИ освітньої інклюзії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56" y="2780928"/>
            <a:ext cx="8466144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31666"/>
            <a:ext cx="8640960" cy="5123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6454724"/>
            <a:ext cx="88924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https://www.fes.de/themenportal-bildung-arbeit-digitalisierung/bildung/artikelseite-bildungsblog/zum-aktuellen-stand-der-inklusion-in-deutschlands-schulen</a:t>
            </a:r>
            <a:endParaRPr lang="ru-RU" sz="1100" dirty="0"/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264513" y="716796"/>
            <a:ext cx="8640960" cy="6617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just">
              <a:buNone/>
            </a:pPr>
            <a:r>
              <a:rPr lang="uk-UA" sz="1600" dirty="0">
                <a:latin typeface="Arial" pitchFamily="34" charset="0"/>
                <a:cs typeface="Arial" pitchFamily="34" charset="0"/>
              </a:rPr>
              <a:t>▪ 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   Коефіцієнт підтримки (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Förderquote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)        ▪ Рівень виключення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Exklusionsquote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82296" indent="0" algn="just">
              <a:buNone/>
            </a:pPr>
            <a:r>
              <a:rPr lang="uk-UA" sz="1600" dirty="0">
                <a:latin typeface="Arial" pitchFamily="34" charset="0"/>
                <a:cs typeface="Arial" pitchFamily="34" charset="0"/>
              </a:rPr>
              <a:t>▪ 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Рівень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інклюзії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Inklusionsquote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)              ▪  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Відсоток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включення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Inklusionsanteil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9252520" cy="836712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Стан </a:t>
            </a:r>
            <a:r>
              <a:rPr lang="uk-UA" sz="3600" b="1" dirty="0" err="1" smtClean="0">
                <a:solidFill>
                  <a:schemeClr val="accent2">
                    <a:lumMod val="75000"/>
                  </a:schemeClr>
                </a:solidFill>
              </a:rPr>
              <a:t>інклюзїї</a:t>
            </a:r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 в школах Німеччини </a:t>
            </a:r>
            <a:r>
              <a:rPr lang="uk-UA" sz="1400" b="1" dirty="0" smtClean="0"/>
              <a:t>(</a:t>
            </a:r>
            <a:r>
              <a:rPr lang="de-DE" sz="1400" dirty="0" smtClean="0">
                <a:effectLst/>
              </a:rPr>
              <a:t>Prof</a:t>
            </a:r>
            <a:r>
              <a:rPr lang="de-DE" sz="1400" dirty="0">
                <a:effectLst/>
              </a:rPr>
              <a:t>. Dr. Klaus </a:t>
            </a:r>
            <a:r>
              <a:rPr lang="de-DE" sz="1400" dirty="0" smtClean="0">
                <a:effectLst/>
              </a:rPr>
              <a:t>Klemm</a:t>
            </a:r>
            <a:r>
              <a:rPr lang="uk-UA" sz="1400" dirty="0" smtClean="0">
                <a:effectLst/>
              </a:rPr>
              <a:t>, 2021)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9429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10160" cy="1143000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АКТУАЛЬНІ ОБ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’</a:t>
            </a:r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ЄКТИВИ інклюзії 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6211669"/>
            <a:ext cx="87849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hlinkClick r:id="rId2"/>
              </a:rPr>
              <a:t>https://</a:t>
            </a:r>
            <a:r>
              <a:rPr lang="en-GB" sz="1000" dirty="0" smtClean="0">
                <a:hlinkClick r:id="rId2"/>
              </a:rPr>
              <a:t>www.destatis.de/DE/Presse/Pressemitteilungen/2022/06/PD22_259_227.html</a:t>
            </a:r>
            <a:endParaRPr lang="uk-UA" sz="1000" dirty="0" smtClean="0"/>
          </a:p>
          <a:p>
            <a:r>
              <a:rPr lang="uk-UA" sz="1000" u="sng" dirty="0">
                <a:hlinkClick r:id="rId3"/>
              </a:rPr>
              <a:t>https://</a:t>
            </a:r>
            <a:r>
              <a:rPr lang="uk-UA" sz="1000" u="sng" dirty="0" smtClean="0">
                <a:hlinkClick r:id="rId3"/>
              </a:rPr>
              <a:t>www.aktion-mensch.de/inklusion/bildung/hintergrund/zahlen-daten-und-fakten/inklusionsquoten</a:t>
            </a:r>
            <a:endParaRPr lang="uk-UA" sz="1000" u="sng" dirty="0" smtClean="0"/>
          </a:p>
          <a:p>
            <a:r>
              <a:rPr lang="en-GB" sz="1000" dirty="0">
                <a:hlinkClick r:id="rId4"/>
              </a:rPr>
              <a:t>https://</a:t>
            </a:r>
            <a:r>
              <a:rPr lang="en-GB" sz="1000" dirty="0" smtClean="0">
                <a:hlinkClick r:id="rId4"/>
              </a:rPr>
              <a:t>migrant.biz.ua/nimechina/navchannya-de/inkliuzyvna-osvita.html</a:t>
            </a:r>
            <a:endParaRPr lang="ru-RU" sz="1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079" y="1484784"/>
            <a:ext cx="4493409" cy="169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idx="1"/>
          </p:nvPr>
        </p:nvSpPr>
        <p:spPr>
          <a:xfrm>
            <a:off x="323850" y="1124744"/>
            <a:ext cx="8610600" cy="5123656"/>
          </a:xfrm>
        </p:spPr>
        <p:txBody>
          <a:bodyPr>
            <a:normAutofit fontScale="97500"/>
          </a:bodyPr>
          <a:lstStyle/>
          <a:p>
            <a:pPr marL="82296" indent="0">
              <a:buNone/>
            </a:pPr>
            <a:r>
              <a:rPr lang="uk-UA" sz="1800" b="1" dirty="0" smtClean="0">
                <a:solidFill>
                  <a:schemeClr val="accent2">
                    <a:lumMod val="75000"/>
                  </a:schemeClr>
                </a:solidFill>
              </a:rPr>
              <a:t>Шкільна інклюзія за регіонами  </a:t>
            </a:r>
            <a:r>
              <a:rPr lang="uk-UA" sz="1800" dirty="0"/>
              <a:t>(</a:t>
            </a:r>
            <a:r>
              <a:rPr lang="uk-UA" sz="1800" dirty="0" smtClean="0"/>
              <a:t>2021) </a:t>
            </a:r>
            <a:r>
              <a:rPr lang="en-US" sz="1800" dirty="0" smtClean="0"/>
              <a:t>        </a:t>
            </a:r>
            <a:r>
              <a:rPr lang="uk-UA" sz="1800" dirty="0" smtClean="0"/>
              <a:t> </a:t>
            </a:r>
            <a:r>
              <a:rPr lang="uk-UA" sz="1800" b="1" dirty="0" smtClean="0">
                <a:solidFill>
                  <a:schemeClr val="accent2">
                    <a:lumMod val="75000"/>
                  </a:schemeClr>
                </a:solidFill>
              </a:rPr>
              <a:t>Осіб з особливими потребами </a:t>
            </a:r>
            <a:r>
              <a:rPr lang="uk-UA" sz="1800" dirty="0" smtClean="0"/>
              <a:t>(</a:t>
            </a:r>
            <a:r>
              <a:rPr lang="uk-UA" sz="1800" dirty="0" smtClean="0">
                <a:effectLst/>
              </a:rPr>
              <a:t>2022</a:t>
            </a:r>
            <a:r>
              <a:rPr lang="uk-UA" sz="1800" dirty="0" smtClean="0"/>
              <a:t>) </a:t>
            </a:r>
            <a:endParaRPr lang="ru-RU" sz="1800" dirty="0"/>
          </a:p>
        </p:txBody>
      </p:sp>
      <p:pic>
        <p:nvPicPr>
          <p:cNvPr id="7" name="Объект 4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3883206" cy="460851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7531835" y="3486579"/>
            <a:ext cx="147012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latin typeface="Cambria" pitchFamily="18" charset="0"/>
                <a:ea typeface="Cambria" pitchFamily="18" charset="0"/>
              </a:rPr>
              <a:t>§ 35  </a:t>
            </a:r>
            <a:r>
              <a:rPr lang="en-GB" sz="1300" b="1" dirty="0">
                <a:latin typeface="Cambria" pitchFamily="18" charset="0"/>
                <a:ea typeface="Cambria" pitchFamily="18" charset="0"/>
              </a:rPr>
              <a:t>SGB VIII</a:t>
            </a:r>
            <a:r>
              <a:rPr lang="uk-UA" sz="13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uk-UA" sz="1300" b="1" dirty="0" smtClean="0">
                <a:latin typeface="Cambria" pitchFamily="18" charset="0"/>
                <a:ea typeface="Cambria" pitchFamily="18" charset="0"/>
              </a:rPr>
              <a:t>: </a:t>
            </a:r>
            <a:r>
              <a:rPr lang="uk-UA" sz="1300" dirty="0" smtClean="0">
                <a:latin typeface="Cambria" pitchFamily="18" charset="0"/>
                <a:ea typeface="Cambria" pitchFamily="18" charset="0"/>
              </a:rPr>
              <a:t>с</a:t>
            </a:r>
            <a:r>
              <a:rPr lang="ru-RU" sz="1300" dirty="0" err="1" smtClean="0">
                <a:latin typeface="Cambria" pitchFamily="18" charset="0"/>
                <a:ea typeface="Cambria" pitchFamily="18" charset="0"/>
              </a:rPr>
              <a:t>півпраця</a:t>
            </a:r>
            <a:r>
              <a:rPr lang="ru-RU" sz="13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sz="1300" dirty="0" err="1">
                <a:latin typeface="Cambria" pitchFamily="18" charset="0"/>
                <a:ea typeface="Cambria" pitchFamily="18" charset="0"/>
              </a:rPr>
              <a:t>шкіл</a:t>
            </a:r>
            <a:r>
              <a:rPr lang="ru-RU" sz="1300" dirty="0">
                <a:latin typeface="Cambria" pitchFamily="18" charset="0"/>
                <a:ea typeface="Cambria" pitchFamily="18" charset="0"/>
              </a:rPr>
              <a:t> </a:t>
            </a:r>
            <a:r>
              <a:rPr lang="ru-RU" sz="1300" dirty="0" err="1">
                <a:latin typeface="Cambria" pitchFamily="18" charset="0"/>
                <a:ea typeface="Cambria" pitchFamily="18" charset="0"/>
              </a:rPr>
              <a:t>із</a:t>
            </a:r>
            <a:r>
              <a:rPr lang="ru-RU" sz="1300" dirty="0">
                <a:latin typeface="Cambria" pitchFamily="18" charset="0"/>
                <a:ea typeface="Cambria" pitchFamily="18" charset="0"/>
              </a:rPr>
              <a:t> </a:t>
            </a:r>
            <a:r>
              <a:rPr lang="ru-RU" sz="1300" dirty="0" err="1">
                <a:latin typeface="Cambria" pitchFamily="18" charset="0"/>
                <a:ea typeface="Cambria" pitchFamily="18" charset="0"/>
              </a:rPr>
              <a:t>молодіжними</a:t>
            </a:r>
            <a:r>
              <a:rPr lang="ru-RU" sz="1300" dirty="0">
                <a:latin typeface="Cambria" pitchFamily="18" charset="0"/>
                <a:ea typeface="Cambria" pitchFamily="18" charset="0"/>
              </a:rPr>
              <a:t> </a:t>
            </a:r>
            <a:r>
              <a:rPr lang="ru-RU" sz="1300" dirty="0" smtClean="0">
                <a:latin typeface="Cambria" pitchFamily="18" charset="0"/>
                <a:ea typeface="Cambria" pitchFamily="18" charset="0"/>
              </a:rPr>
              <a:t>службами, а </a:t>
            </a:r>
            <a:r>
              <a:rPr lang="ru-RU" sz="1300" dirty="0" err="1" smtClean="0">
                <a:latin typeface="Cambria" pitchFamily="18" charset="0"/>
                <a:ea typeface="Cambria" pitchFamily="18" charset="0"/>
              </a:rPr>
              <a:t>також</a:t>
            </a:r>
            <a:r>
              <a:rPr lang="ru-RU" sz="1300" dirty="0" smtClean="0">
                <a:latin typeface="Cambria" pitchFamily="18" charset="0"/>
                <a:ea typeface="Cambria" pitchFamily="18" charset="0"/>
              </a:rPr>
              <a:t> (</a:t>
            </a:r>
            <a:r>
              <a:rPr lang="ru-RU" sz="1300" dirty="0" err="1">
                <a:latin typeface="Cambria" pitchFamily="18" charset="0"/>
                <a:ea typeface="Cambria" pitchFamily="18" charset="0"/>
              </a:rPr>
              <a:t>спеціальна</a:t>
            </a:r>
            <a:r>
              <a:rPr lang="ru-RU" sz="1300" dirty="0">
                <a:latin typeface="Cambria" pitchFamily="18" charset="0"/>
                <a:ea typeface="Cambria" pitchFamily="18" charset="0"/>
              </a:rPr>
              <a:t>) </a:t>
            </a:r>
            <a:r>
              <a:rPr lang="ru-RU" sz="1300" dirty="0" err="1">
                <a:latin typeface="Cambria" pitchFamily="18" charset="0"/>
                <a:ea typeface="Cambria" pitchFamily="18" charset="0"/>
              </a:rPr>
              <a:t>освітня</a:t>
            </a:r>
            <a:r>
              <a:rPr lang="ru-RU" sz="1300" dirty="0">
                <a:latin typeface="Cambria" pitchFamily="18" charset="0"/>
                <a:ea typeface="Cambria" pitchFamily="18" charset="0"/>
              </a:rPr>
              <a:t> </a:t>
            </a:r>
            <a:r>
              <a:rPr lang="ru-RU" sz="1300" dirty="0" err="1">
                <a:latin typeface="Cambria" pitchFamily="18" charset="0"/>
                <a:ea typeface="Cambria" pitchFamily="18" charset="0"/>
              </a:rPr>
              <a:t>підтримка</a:t>
            </a:r>
            <a:r>
              <a:rPr lang="ru-RU" sz="1300" dirty="0">
                <a:latin typeface="Cambria" pitchFamily="18" charset="0"/>
                <a:ea typeface="Cambria" pitchFamily="18" charset="0"/>
              </a:rPr>
              <a:t> </a:t>
            </a:r>
            <a:r>
              <a:rPr lang="ru-RU" sz="1300" dirty="0" err="1">
                <a:latin typeface="Cambria" pitchFamily="18" charset="0"/>
                <a:ea typeface="Cambria" pitchFamily="18" charset="0"/>
              </a:rPr>
              <a:t>учнів</a:t>
            </a:r>
            <a:r>
              <a:rPr lang="ru-RU" sz="1300" dirty="0" smtClean="0">
                <a:latin typeface="Cambria" pitchFamily="18" charset="0"/>
                <a:ea typeface="Cambria" pitchFamily="18" charset="0"/>
              </a:rPr>
              <a:t>)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45277"/>
            <a:ext cx="18097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82439"/>
            <a:ext cx="16192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919" y="4129734"/>
            <a:ext cx="1428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18" y="4681402"/>
            <a:ext cx="161923" cy="16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82439"/>
            <a:ext cx="2000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14011"/>
            <a:ext cx="19802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653130670"/>
              </p:ext>
            </p:extLst>
          </p:nvPr>
        </p:nvGraphicFramePr>
        <p:xfrm>
          <a:off x="4494957" y="3346730"/>
          <a:ext cx="3029371" cy="1860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4471079" y="5257562"/>
            <a:ext cx="269320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 smtClean="0"/>
              <a:t>О</a:t>
            </a:r>
            <a:r>
              <a:rPr lang="uk-UA" sz="1400" b="1" i="1" dirty="0" smtClean="0"/>
              <a:t>хоплено навчанням </a:t>
            </a:r>
            <a:r>
              <a:rPr lang="uk-UA" sz="1400" i="1" dirty="0" smtClean="0"/>
              <a:t>більше </a:t>
            </a:r>
            <a:r>
              <a:rPr lang="uk-UA" sz="1400" dirty="0" smtClean="0"/>
              <a:t> 550 тис. </a:t>
            </a:r>
            <a:r>
              <a:rPr lang="uk-UA" sz="1400" dirty="0"/>
              <a:t>дітей </a:t>
            </a:r>
            <a:r>
              <a:rPr lang="uk-UA" sz="1400" dirty="0" smtClean="0"/>
              <a:t>із </a:t>
            </a:r>
            <a:r>
              <a:rPr lang="uk-UA" sz="1400" dirty="0"/>
              <a:t>особливостями розвитку (</a:t>
            </a:r>
            <a:r>
              <a:rPr lang="uk-UA" sz="1400" dirty="0" smtClean="0"/>
              <a:t>SEN)</a:t>
            </a:r>
            <a:r>
              <a:rPr lang="uk-UA" sz="1400" i="1" dirty="0" smtClean="0"/>
              <a:t>, </a:t>
            </a:r>
            <a:r>
              <a:rPr lang="uk-UA" sz="1400" dirty="0" smtClean="0"/>
              <a:t>із них –  </a:t>
            </a:r>
            <a:r>
              <a:rPr lang="uk-UA" sz="1400" dirty="0"/>
              <a:t>42% </a:t>
            </a:r>
            <a:r>
              <a:rPr lang="uk-UA" sz="1400" dirty="0" smtClean="0"/>
              <a:t>у загальноосвітніх школах, близько  </a:t>
            </a:r>
            <a:r>
              <a:rPr lang="uk-UA" sz="1400" dirty="0"/>
              <a:t>58% </a:t>
            </a:r>
            <a:r>
              <a:rPr lang="uk-UA" sz="1400" dirty="0" smtClean="0"/>
              <a:t> у спеціальних.</a:t>
            </a:r>
            <a:endParaRPr lang="ru-RU" sz="1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092280" y="5257562"/>
            <a:ext cx="194738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dirty="0" smtClean="0"/>
              <a:t> </a:t>
            </a:r>
            <a:r>
              <a:rPr lang="uk-UA" sz="1400" b="1" dirty="0" smtClean="0"/>
              <a:t>Аргументи інклюзивної освіти</a:t>
            </a:r>
            <a:r>
              <a:rPr lang="uk-UA" sz="1400" dirty="0" smtClean="0"/>
              <a:t>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1400" dirty="0" smtClean="0"/>
              <a:t>освітні;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1400" dirty="0" smtClean="0"/>
              <a:t>соціальні;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1400" dirty="0" smtClean="0"/>
              <a:t>економічні</a:t>
            </a:r>
          </a:p>
        </p:txBody>
      </p:sp>
    </p:spTree>
    <p:extLst>
      <p:ext uri="{BB962C8B-B14F-4D97-AF65-F5344CB8AC3E}">
        <p14:creationId xmlns:p14="http://schemas.microsoft.com/office/powerpoint/2010/main" val="263836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ОЗНАКИ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УСПІШНОСТІ 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інклюзивної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освіти 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(за німецькими показниками)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8908370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389043" y="6268632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Оптимальна мотивація </a:t>
            </a:r>
            <a:r>
              <a:rPr lang="uk-UA" dirty="0" smtClean="0"/>
              <a:t>педагога </a:t>
            </a:r>
            <a:r>
              <a:rPr lang="uk-UA" dirty="0"/>
              <a:t>«Допомагати людям – допомогти собі</a:t>
            </a:r>
            <a:r>
              <a:rPr lang="uk-UA" dirty="0" smtClean="0"/>
              <a:t>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41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MMPROD_NEXTUNIQUEID" val="10012"/>
  <p:tag name="MMPROD_UIDATA" val="&lt;database version=&quot;7.0&quot;&gt;&lt;object type=&quot;1&quot; unique_id=&quot;10001&quot;&gt;&lt;object type=&quot;2&quot; unique_id=&quot;10314&quot;&gt;&lt;object type=&quot;3&quot; unique_id=&quot;10315&quot;&gt;&lt;property id=&quot;20148&quot; value=&quot;5&quot;/&gt;&lt;property id=&quot;20300&quot; value=&quot;Slide 1 - &amp;quot;Indezine Test Theme&amp;quot;&quot;/&gt;&lt;property id=&quot;20307&quot; value=&quot;284&quot;/&gt;&lt;/object&gt;&lt;object type=&quot;3&quot; unique_id=&quot;10316&quot;&gt;&lt;property id=&quot;20148&quot; value=&quot;5&quot;/&gt;&lt;property id=&quot;20300&quot; value=&quot;Slide 6 - &amp;quot;Test Theme&amp;quot;&quot;/&gt;&lt;property id=&quot;20307&quot; value=&quot;257&quot;/&gt;&lt;/object&gt;&lt;object type=&quot;3&quot; unique_id=&quot;10317&quot;&gt;&lt;property id=&quot;20148&quot; value=&quot;5&quot;/&gt;&lt;property id=&quot;20300&quot; value=&quot;Slide 7 - &amp;quot;Test Theme&amp;quot;&quot;/&gt;&lt;property id=&quot;20307&quot; value=&quot;256&quot;/&gt;&lt;/object&gt;&lt;object type=&quot;3&quot; unique_id=&quot;10318&quot;&gt;&lt;property id=&quot;20148&quot; value=&quot;5&quot;/&gt;&lt;property id=&quot;20300&quot; value=&quot;Slide 8 - &amp;quot;Test Theme&amp;quot;&quot;/&gt;&lt;property id=&quot;20307&quot; value=&quot;258&quot;/&gt;&lt;/object&gt;&lt;object type=&quot;3&quot; unique_id=&quot;10319&quot;&gt;&lt;property id=&quot;20148&quot; value=&quot;5&quot;/&gt;&lt;property id=&quot;20300&quot; value=&quot;Slide 9 - &amp;quot;Test Theme&amp;quot;&quot;/&gt;&lt;property id=&quot;20307&quot; value=&quot;259&quot;/&gt;&lt;/object&gt;&lt;object type=&quot;3&quot; unique_id=&quot;10320&quot;&gt;&lt;property id=&quot;20148&quot; value=&quot;5&quot;/&gt;&lt;property id=&quot;20300&quot; value=&quot;Slide 10 - &amp;quot;Test Theme&amp;quot;&quot;/&gt;&lt;property id=&quot;20307&quot; value=&quot;260&quot;/&gt;&lt;/object&gt;&lt;object type=&quot;3&quot; unique_id=&quot;10321&quot;&gt;&lt;property id=&quot;20148&quot; value=&quot;5&quot;/&gt;&lt;property id=&quot;20300&quot; value=&quot;Slide 11 - &amp;quot;Test Theme&amp;quot;&quot;/&gt;&lt;property id=&quot;20307&quot; value=&quot;261&quot;/&gt;&lt;/object&gt;&lt;object type=&quot;3&quot; unique_id=&quot;10322&quot;&gt;&lt;property id=&quot;20148&quot; value=&quot;5&quot;/&gt;&lt;property id=&quot;20300&quot; value=&quot;Slide 12 - &amp;quot;Test Theme&amp;quot;&quot;/&gt;&lt;property id=&quot;20307&quot; value=&quot;262&quot;/&gt;&lt;/object&gt;&lt;object type=&quot;3&quot; unique_id=&quot;10323&quot;&gt;&lt;property id=&quot;20148&quot; value=&quot;5&quot;/&gt;&lt;property id=&quot;20300&quot; value=&quot;Slide 13 - &amp;quot;Test Theme&amp;quot;&quot;/&gt;&lt;property id=&quot;20307&quot; value=&quot;263&quot;/&gt;&lt;/object&gt;&lt;object type=&quot;3&quot; unique_id=&quot;10324&quot;&gt;&lt;property id=&quot;20148&quot; value=&quot;5&quot;/&gt;&lt;property id=&quot;20300&quot; value=&quot;Slide 14 - &amp;quot;Test Theme&amp;quot;&quot;/&gt;&lt;property id=&quot;20307&quot; value=&quot;264&quot;/&gt;&lt;/object&gt;&lt;object type=&quot;3&quot; unique_id=&quot;10325&quot;&gt;&lt;property id=&quot;20148&quot; value=&quot;5&quot;/&gt;&lt;property id=&quot;20300&quot; value=&quot;Slide 15 - &amp;quot;Test Theme&amp;quot;&quot;/&gt;&lt;property id=&quot;20307&quot; value=&quot;265&quot;/&gt;&lt;/object&gt;&lt;object type=&quot;3&quot; unique_id=&quot;10326&quot;&gt;&lt;property id=&quot;20148&quot; value=&quot;5&quot;/&gt;&lt;property id=&quot;20300&quot; value=&quot;Slide 16 - &amp;quot;Test Theme&amp;quot;&quot;/&gt;&lt;property id=&quot;20307&quot; value=&quot;266&quot;/&gt;&lt;/object&gt;&lt;object type=&quot;3&quot; unique_id=&quot;10327&quot;&gt;&lt;property id=&quot;20148&quot; value=&quot;5&quot;/&gt;&lt;property id=&quot;20300&quot; value=&quot;Slide 17 - &amp;quot;Test Theme&amp;quot;&quot;/&gt;&lt;property id=&quot;20307&quot; value=&quot;283&quot;/&gt;&lt;/object&gt;&lt;object type=&quot;3&quot; unique_id=&quot;10328&quot;&gt;&lt;property id=&quot;20148&quot; value=&quot;5&quot;/&gt;&lt;property id=&quot;20300&quot; value=&quot;Slide 18 - &amp;quot;Test Theme&amp;quot;&quot;/&gt;&lt;property id=&quot;20307&quot; value=&quot;267&quot;/&gt;&lt;/object&gt;&lt;object type=&quot;3&quot; unique_id=&quot;10329&quot;&gt;&lt;property id=&quot;20148&quot; value=&quot;5&quot;/&gt;&lt;property id=&quot;20300&quot; value=&quot;Slide 19 - &amp;quot;Tables Test&amp;quot;&quot;/&gt;&lt;property id=&quot;20307&quot; value=&quot;268&quot;/&gt;&lt;/object&gt;&lt;object type=&quot;3&quot; unique_id=&quot;10330&quot;&gt;&lt;property id=&quot;20148&quot; value=&quot;5&quot;/&gt;&lt;property id=&quot;20300&quot; value=&quot;Slide 20 - &amp;quot;Tables Test&amp;quot;&quot;/&gt;&lt;property id=&quot;20307&quot; value=&quot;269&quot;/&gt;&lt;/object&gt;&lt;object type=&quot;3&quot; unique_id=&quot;10331&quot;&gt;&lt;property id=&quot;20148&quot; value=&quot;5&quot;/&gt;&lt;property id=&quot;20300&quot; value=&quot;Slide 21 - &amp;quot;Tables Test&amp;quot;&quot;/&gt;&lt;property id=&quot;20307&quot; value=&quot;270&quot;/&gt;&lt;/object&gt;&lt;object type=&quot;3&quot; unique_id=&quot;10332&quot;&gt;&lt;property id=&quot;20148&quot; value=&quot;5&quot;/&gt;&lt;property id=&quot;20300&quot; value=&quot;Slide 22 - &amp;quot;Tables Test&amp;quot;&quot;/&gt;&lt;property id=&quot;20307&quot; value=&quot;271&quot;/&gt;&lt;/object&gt;&lt;object type=&quot;3&quot; unique_id=&quot;10333&quot;&gt;&lt;property id=&quot;20148&quot; value=&quot;5&quot;/&gt;&lt;property id=&quot;20300&quot; value=&quot;Slide 23 - &amp;quot;Tables Test&amp;quot;&quot;/&gt;&lt;property id=&quot;20307&quot; value=&quot;272&quot;/&gt;&lt;/object&gt;&lt;object type=&quot;3&quot; unique_id=&quot;10334&quot;&gt;&lt;property id=&quot;20148&quot; value=&quot;5&quot;/&gt;&lt;property id=&quot;20300&quot; value=&quot;Slide 24 - &amp;quot;Tables Test&amp;quot;&quot;/&gt;&lt;property id=&quot;20307&quot; value=&quot;273&quot;/&gt;&lt;/object&gt;&lt;object type=&quot;3&quot; unique_id=&quot;10335&quot;&gt;&lt;property id=&quot;20148&quot; value=&quot;5&quot;/&gt;&lt;property id=&quot;20300&quot; value=&quot;Slide 25 - &amp;quot;Tables Test&amp;quot;&quot;/&gt;&lt;property id=&quot;20307&quot; value=&quot;274&quot;/&gt;&lt;/object&gt;&lt;object type=&quot;3&quot; unique_id=&quot;10336&quot;&gt;&lt;property id=&quot;20148&quot; value=&quot;5&quot;/&gt;&lt;property id=&quot;20300&quot; value=&quot;Slide 26 - &amp;quot;Tables Test&amp;quot;&quot;/&gt;&lt;property id=&quot;20307&quot; value=&quot;275&quot;/&gt;&lt;/object&gt;&lt;object type=&quot;3&quot; unique_id=&quot;10337&quot;&gt;&lt;property id=&quot;20148&quot; value=&quot;5&quot;/&gt;&lt;property id=&quot;20300&quot; value=&quot;Slide 27 - &amp;quot;Tables Test&amp;quot;&quot;/&gt;&lt;property id=&quot;20307&quot; value=&quot;276&quot;/&gt;&lt;/object&gt;&lt;object type=&quot;3&quot; unique_id=&quot;10338&quot;&gt;&lt;property id=&quot;20148&quot; value=&quot;5&quot;/&gt;&lt;property id=&quot;20300&quot; value=&quot;Slide 28 - &amp;quot;Tables Test&amp;quot;&quot;/&gt;&lt;property id=&quot;20307&quot; value=&quot;277&quot;/&gt;&lt;/object&gt;&lt;object type=&quot;3&quot; unique_id=&quot;10339&quot;&gt;&lt;property id=&quot;20148&quot; value=&quot;5&quot;/&gt;&lt;property id=&quot;20300&quot; value=&quot;Slide 29 - &amp;quot;Tables Test&amp;quot;&quot;/&gt;&lt;property id=&quot;20307&quot; value=&quot;278&quot;/&gt;&lt;/object&gt;&lt;object type=&quot;3&quot; unique_id=&quot;10340&quot;&gt;&lt;property id=&quot;20148&quot; value=&quot;5&quot;/&gt;&lt;property id=&quot;20300&quot; value=&quot;Slide 30 - &amp;quot;Tables Test&amp;quot;&quot;/&gt;&lt;property id=&quot;20307&quot; value=&quot;279&quot;/&gt;&lt;/object&gt;&lt;object type=&quot;3&quot; unique_id=&quot;10341&quot;&gt;&lt;property id=&quot;20148&quot; value=&quot;5&quot;/&gt;&lt;property id=&quot;20300&quot; value=&quot;Slide 31 - &amp;quot;SmartArt Styles&amp;quot;&quot;/&gt;&lt;property id=&quot;20307&quot; value=&quot;280&quot;/&gt;&lt;/object&gt;&lt;object type=&quot;3&quot; unique_id=&quot;10342&quot;&gt;&lt;property id=&quot;20148&quot; value=&quot;5&quot;/&gt;&lt;property id=&quot;20300&quot; value=&quot;Slide 32 - &amp;quot;SmartArt Styles&amp;quot;&quot;/&gt;&lt;property id=&quot;20307&quot; value=&quot;281&quot;/&gt;&lt;/object&gt;&lt;object type=&quot;3&quot; unique_id=&quot;10343&quot;&gt;&lt;property id=&quot;20148&quot; value=&quot;5&quot;/&gt;&lt;property id=&quot;20300&quot; value=&quot;Slide 33 - &amp;quot;SmartArt Styles&amp;quot;&quot;/&gt;&lt;property id=&quot;20307&quot; value=&quot;282&quot;/&gt;&lt;/object&gt;&lt;object type=&quot;3&quot; unique_id=&quot;34460&quot;&gt;&lt;property id=&quot;20148&quot; value=&quot;5&quot;/&gt;&lt;property id=&quot;20300&quot; value=&quot;Slide 2 - &amp;quot;Sample Bulleted Text&amp;quot;&quot;/&gt;&lt;property id=&quot;20307&quot; value=&quot;289&quot;/&gt;&lt;/object&gt;&lt;object type=&quot;3&quot; unique_id=&quot;34677&quot;&gt;&lt;property id=&quot;20148&quot; value=&quot;5&quot;/&gt;&lt;property id=&quot;20300&quot; value=&quot;Slide 3 - &amp;quot;Sample Bulleted Text&amp;quot;&quot;/&gt;&lt;property id=&quot;20307&quot; value=&quot;290&quot;/&gt;&lt;/object&gt;&lt;object type=&quot;3&quot; unique_id=&quot;34678&quot;&gt;&lt;property id=&quot;20148&quot; value=&quot;5&quot;/&gt;&lt;property id=&quot;20300&quot; value=&quot;Slide 4 - &amp;quot;Sample Bulleted Text&amp;quot;&quot;/&gt;&lt;property id=&quot;20307&quot; value=&quot;291&quot;/&gt;&lt;/object&gt;&lt;object type=&quot;3&quot; unique_id=&quot;34679&quot;&gt;&lt;property id=&quot;20148&quot; value=&quot;5&quot;/&gt;&lt;property id=&quot;20300&quot; value=&quot;Slide 5 - &amp;quot;Sample Bulleted Text&amp;quot;&quot;/&gt;&lt;property id=&quot;20307&quot; value=&quot;292&quot;/&gt;&lt;/object&gt;&lt;/object&gt;&lt;object type=&quot;8&quot; unique_id=&quot;10374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2585</TotalTime>
  <Words>1543</Words>
  <Application>Microsoft Office PowerPoint</Application>
  <PresentationFormat>Экран (4:3)</PresentationFormat>
  <Paragraphs>272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ДІТИ З ОСОБЛИВИМИ ОСВІТНІМИ ПОТРЕБАМИ  В НІМЕЦЬКІЙ ШКОЛІ : ОРГАНІЗАЦІЯ ІНКЛЮЗИВНОГО НАВЧАННЯ ТА ПРАКТИКА ЛОГОПЕДИЧНОЇ ДОПОМОГИ</vt:lpstr>
      <vt:lpstr>ПОРТФОЛІО</vt:lpstr>
      <vt:lpstr>ПИТАННЯ для розгляду</vt:lpstr>
      <vt:lpstr>Презентация PowerPoint</vt:lpstr>
      <vt:lpstr>РОЗУМІННЯ інклюзії в Німеччині</vt:lpstr>
      <vt:lpstr>ПРАВОВІ АСПЕКТИ освітньої інклюзії </vt:lpstr>
      <vt:lpstr>Презентация PowerPoint</vt:lpstr>
      <vt:lpstr>АКТУАЛЬНІ ОБ’ЄКТИВИ інклюзії  </vt:lpstr>
      <vt:lpstr>ОЗНАКИ УСПІШНОСТІ інклюзивної освіти (за німецькими показниками)</vt:lpstr>
      <vt:lpstr>ВЧИТЕЛЬ інклюзивного класу німецької школи  </vt:lpstr>
      <vt:lpstr>Кроки розвитку «класної команди»  (за J.Graf, E.Weigl,2012)</vt:lpstr>
      <vt:lpstr>КОМАНДА педагогів інклюзивного класу</vt:lpstr>
      <vt:lpstr>Сфери діяльності логопеда для терапевтичного втручання</vt:lpstr>
      <vt:lpstr>ІНТЕГРАТИВНА навчальна терапія (ІНТ; § 35 a SGB VIII)</vt:lpstr>
      <vt:lpstr>ЛОГОПЕДИЧНА ТЕРАПІЯ </vt:lpstr>
      <vt:lpstr>Логопедична робота з дітьми</vt:lpstr>
      <vt:lpstr>Фахова підготовка логопедів</vt:lpstr>
      <vt:lpstr>СПИСОК ВИКОРИСТАНИХ ДЖЕРЕЛ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 –  der Schlüssel zur Zukunft</dc:title>
  <dc:creator>Danko</dc:creator>
  <cp:lastModifiedBy>pc</cp:lastModifiedBy>
  <cp:revision>168</cp:revision>
  <dcterms:created xsi:type="dcterms:W3CDTF">2016-03-17T15:24:41Z</dcterms:created>
  <dcterms:modified xsi:type="dcterms:W3CDTF">2023-01-24T04:12:44Z</dcterms:modified>
</cp:coreProperties>
</file>